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92" r:id="rId5"/>
    <p:sldId id="3748" r:id="rId6"/>
    <p:sldId id="4425" r:id="rId7"/>
    <p:sldId id="4426" r:id="rId8"/>
    <p:sldId id="4423" r:id="rId9"/>
    <p:sldId id="4434" r:id="rId10"/>
    <p:sldId id="4429" r:id="rId11"/>
    <p:sldId id="4430" r:id="rId12"/>
    <p:sldId id="4431" r:id="rId13"/>
    <p:sldId id="443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71BB0B-5D2A-66C5-A56F-B51181E6A3D3}" name="Cian Kristian Wittrup O Brien" initials="CKWOB" userId="S::obrienc@unhcr.org::f60dedf9-ecf3-415f-88fc-44c51f4d4b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B00"/>
    <a:srgbClr val="0072BC"/>
    <a:srgbClr val="1C74C7"/>
    <a:srgbClr val="18375F"/>
    <a:srgbClr val="338EC9"/>
    <a:srgbClr val="99C7E4"/>
    <a:srgbClr val="0000FF"/>
    <a:srgbClr val="196FBF"/>
    <a:srgbClr val="1756BD"/>
    <a:srgbClr val="1F5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4E8920-D1D9-48F1-92D4-64FDA2959955}" v="13" dt="2023-06-06T14:54:17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h Khanyisa Tshabalala" userId="65ef9589-d775-4afe-9828-1eaa98ee3115" providerId="ADAL" clId="{FC4E8920-D1D9-48F1-92D4-64FDA2959955}"/>
    <pc:docChg chg="custSel addSld delSld modSld sldOrd">
      <pc:chgData name="Leah Khanyisa Tshabalala" userId="65ef9589-d775-4afe-9828-1eaa98ee3115" providerId="ADAL" clId="{FC4E8920-D1D9-48F1-92D4-64FDA2959955}" dt="2023-06-06T15:14:40.512" v="660" actId="1076"/>
      <pc:docMkLst>
        <pc:docMk/>
      </pc:docMkLst>
      <pc:sldChg chg="modSp add mod">
        <pc:chgData name="Leah Khanyisa Tshabalala" userId="65ef9589-d775-4afe-9828-1eaa98ee3115" providerId="ADAL" clId="{FC4E8920-D1D9-48F1-92D4-64FDA2959955}" dt="2023-06-06T14:10:50.041" v="93" actId="1076"/>
        <pc:sldMkLst>
          <pc:docMk/>
          <pc:sldMk cId="1780914850" sldId="292"/>
        </pc:sldMkLst>
        <pc:spChg chg="mod">
          <ac:chgData name="Leah Khanyisa Tshabalala" userId="65ef9589-d775-4afe-9828-1eaa98ee3115" providerId="ADAL" clId="{FC4E8920-D1D9-48F1-92D4-64FDA2959955}" dt="2023-06-06T14:10:50.041" v="93" actId="1076"/>
          <ac:spMkLst>
            <pc:docMk/>
            <pc:sldMk cId="1780914850" sldId="292"/>
            <ac:spMk id="2" creationId="{00000000-0000-0000-0000-000000000000}"/>
          </ac:spMkLst>
        </pc:spChg>
        <pc:spChg chg="mod">
          <ac:chgData name="Leah Khanyisa Tshabalala" userId="65ef9589-d775-4afe-9828-1eaa98ee3115" providerId="ADAL" clId="{FC4E8920-D1D9-48F1-92D4-64FDA2959955}" dt="2023-06-06T10:08:02.511" v="21" actId="1076"/>
          <ac:spMkLst>
            <pc:docMk/>
            <pc:sldMk cId="1780914850" sldId="292"/>
            <ac:spMk id="3" creationId="{00000000-0000-0000-0000-000000000000}"/>
          </ac:spMkLst>
        </pc:spChg>
        <pc:spChg chg="mod">
          <ac:chgData name="Leah Khanyisa Tshabalala" userId="65ef9589-d775-4afe-9828-1eaa98ee3115" providerId="ADAL" clId="{FC4E8920-D1D9-48F1-92D4-64FDA2959955}" dt="2023-06-06T10:08:04.664" v="22" actId="1076"/>
          <ac:spMkLst>
            <pc:docMk/>
            <pc:sldMk cId="1780914850" sldId="292"/>
            <ac:spMk id="4" creationId="{00000000-0000-0000-0000-000000000000}"/>
          </ac:spMkLst>
        </pc:spChg>
      </pc:sldChg>
      <pc:sldChg chg="modSp add mod">
        <pc:chgData name="Leah Khanyisa Tshabalala" userId="65ef9589-d775-4afe-9828-1eaa98ee3115" providerId="ADAL" clId="{FC4E8920-D1D9-48F1-92D4-64FDA2959955}" dt="2023-06-06T10:09:51.332" v="32" actId="113"/>
        <pc:sldMkLst>
          <pc:docMk/>
          <pc:sldMk cId="0" sldId="3748"/>
        </pc:sldMkLst>
        <pc:spChg chg="mod">
          <ac:chgData name="Leah Khanyisa Tshabalala" userId="65ef9589-d775-4afe-9828-1eaa98ee3115" providerId="ADAL" clId="{FC4E8920-D1D9-48F1-92D4-64FDA2959955}" dt="2023-06-06T10:09:51.332" v="32" actId="113"/>
          <ac:spMkLst>
            <pc:docMk/>
            <pc:sldMk cId="0" sldId="3748"/>
            <ac:spMk id="3" creationId="{00000000-0000-0000-0000-000000000000}"/>
          </ac:spMkLst>
        </pc:spChg>
      </pc:sldChg>
      <pc:sldChg chg="modSp mod">
        <pc:chgData name="Leah Khanyisa Tshabalala" userId="65ef9589-d775-4afe-9828-1eaa98ee3115" providerId="ADAL" clId="{FC4E8920-D1D9-48F1-92D4-64FDA2959955}" dt="2023-06-06T14:27:28.056" v="369" actId="1076"/>
        <pc:sldMkLst>
          <pc:docMk/>
          <pc:sldMk cId="3876321869" sldId="4423"/>
        </pc:sldMkLst>
        <pc:spChg chg="mod">
          <ac:chgData name="Leah Khanyisa Tshabalala" userId="65ef9589-d775-4afe-9828-1eaa98ee3115" providerId="ADAL" clId="{FC4E8920-D1D9-48F1-92D4-64FDA2959955}" dt="2023-06-06T14:27:28.056" v="369" actId="1076"/>
          <ac:spMkLst>
            <pc:docMk/>
            <pc:sldMk cId="3876321869" sldId="4423"/>
            <ac:spMk id="7" creationId="{8C636232-7803-D64D-CEEC-914CB7536F9F}"/>
          </ac:spMkLst>
        </pc:spChg>
      </pc:sldChg>
      <pc:sldChg chg="modSp mod">
        <pc:chgData name="Leah Khanyisa Tshabalala" userId="65ef9589-d775-4afe-9828-1eaa98ee3115" providerId="ADAL" clId="{FC4E8920-D1D9-48F1-92D4-64FDA2959955}" dt="2023-06-06T10:31:17.818" v="61" actId="20577"/>
        <pc:sldMkLst>
          <pc:docMk/>
          <pc:sldMk cId="1956678557" sldId="4425"/>
        </pc:sldMkLst>
        <pc:spChg chg="mod">
          <ac:chgData name="Leah Khanyisa Tshabalala" userId="65ef9589-d775-4afe-9828-1eaa98ee3115" providerId="ADAL" clId="{FC4E8920-D1D9-48F1-92D4-64FDA2959955}" dt="2023-06-06T10:31:17.818" v="61" actId="20577"/>
          <ac:spMkLst>
            <pc:docMk/>
            <pc:sldMk cId="1956678557" sldId="4425"/>
            <ac:spMk id="7" creationId="{8C636232-7803-D64D-CEEC-914CB7536F9F}"/>
          </ac:spMkLst>
        </pc:spChg>
      </pc:sldChg>
      <pc:sldChg chg="modSp mod">
        <pc:chgData name="Leah Khanyisa Tshabalala" userId="65ef9589-d775-4afe-9828-1eaa98ee3115" providerId="ADAL" clId="{FC4E8920-D1D9-48F1-92D4-64FDA2959955}" dt="2023-06-06T15:14:40.512" v="660" actId="1076"/>
        <pc:sldMkLst>
          <pc:docMk/>
          <pc:sldMk cId="1373688940" sldId="4426"/>
        </pc:sldMkLst>
        <pc:spChg chg="mod">
          <ac:chgData name="Leah Khanyisa Tshabalala" userId="65ef9589-d775-4afe-9828-1eaa98ee3115" providerId="ADAL" clId="{FC4E8920-D1D9-48F1-92D4-64FDA2959955}" dt="2023-06-06T10:33:08.867" v="64" actId="1076"/>
          <ac:spMkLst>
            <pc:docMk/>
            <pc:sldMk cId="1373688940" sldId="4426"/>
            <ac:spMk id="2" creationId="{3B3A4CE1-36EA-9451-2684-91AD30669BA5}"/>
          </ac:spMkLst>
        </pc:spChg>
        <pc:spChg chg="mod">
          <ac:chgData name="Leah Khanyisa Tshabalala" userId="65ef9589-d775-4afe-9828-1eaa98ee3115" providerId="ADAL" clId="{FC4E8920-D1D9-48F1-92D4-64FDA2959955}" dt="2023-06-06T15:14:40.512" v="660" actId="1076"/>
          <ac:spMkLst>
            <pc:docMk/>
            <pc:sldMk cId="1373688940" sldId="4426"/>
            <ac:spMk id="7" creationId="{30BC6D72-461D-5A19-EACF-9B122AAB970A}"/>
          </ac:spMkLst>
        </pc:spChg>
      </pc:sldChg>
      <pc:sldChg chg="modSp mod">
        <pc:chgData name="Leah Khanyisa Tshabalala" userId="65ef9589-d775-4afe-9828-1eaa98ee3115" providerId="ADAL" clId="{FC4E8920-D1D9-48F1-92D4-64FDA2959955}" dt="2023-06-06T14:55:09.897" v="558" actId="1076"/>
        <pc:sldMkLst>
          <pc:docMk/>
          <pc:sldMk cId="3011125726" sldId="4429"/>
        </pc:sldMkLst>
        <pc:spChg chg="mod">
          <ac:chgData name="Leah Khanyisa Tshabalala" userId="65ef9589-d775-4afe-9828-1eaa98ee3115" providerId="ADAL" clId="{FC4E8920-D1D9-48F1-92D4-64FDA2959955}" dt="2023-06-06T14:55:09.897" v="558" actId="1076"/>
          <ac:spMkLst>
            <pc:docMk/>
            <pc:sldMk cId="3011125726" sldId="4429"/>
            <ac:spMk id="7" creationId="{8C636232-7803-D64D-CEEC-914CB7536F9F}"/>
          </ac:spMkLst>
        </pc:spChg>
      </pc:sldChg>
      <pc:sldChg chg="modSp mod">
        <pc:chgData name="Leah Khanyisa Tshabalala" userId="65ef9589-d775-4afe-9828-1eaa98ee3115" providerId="ADAL" clId="{FC4E8920-D1D9-48F1-92D4-64FDA2959955}" dt="2023-06-06T15:13:00.418" v="639" actId="207"/>
        <pc:sldMkLst>
          <pc:docMk/>
          <pc:sldMk cId="1385963345" sldId="4430"/>
        </pc:sldMkLst>
        <pc:spChg chg="mod">
          <ac:chgData name="Leah Khanyisa Tshabalala" userId="65ef9589-d775-4afe-9828-1eaa98ee3115" providerId="ADAL" clId="{FC4E8920-D1D9-48F1-92D4-64FDA2959955}" dt="2023-06-06T10:33:41.923" v="73" actId="1076"/>
          <ac:spMkLst>
            <pc:docMk/>
            <pc:sldMk cId="1385963345" sldId="4430"/>
            <ac:spMk id="2" creationId="{3B3A4CE1-36EA-9451-2684-91AD30669BA5}"/>
          </ac:spMkLst>
        </pc:spChg>
        <pc:spChg chg="mod">
          <ac:chgData name="Leah Khanyisa Tshabalala" userId="65ef9589-d775-4afe-9828-1eaa98ee3115" providerId="ADAL" clId="{FC4E8920-D1D9-48F1-92D4-64FDA2959955}" dt="2023-06-06T15:13:00.418" v="639" actId="207"/>
          <ac:spMkLst>
            <pc:docMk/>
            <pc:sldMk cId="1385963345" sldId="4430"/>
            <ac:spMk id="3" creationId="{8D6CAA0B-36C3-C729-D5C4-7C3806738849}"/>
          </ac:spMkLst>
        </pc:spChg>
      </pc:sldChg>
      <pc:sldChg chg="modSp mod">
        <pc:chgData name="Leah Khanyisa Tshabalala" userId="65ef9589-d775-4afe-9828-1eaa98ee3115" providerId="ADAL" clId="{FC4E8920-D1D9-48F1-92D4-64FDA2959955}" dt="2023-06-06T15:01:01.963" v="601" actId="1076"/>
        <pc:sldMkLst>
          <pc:docMk/>
          <pc:sldMk cId="389139365" sldId="4431"/>
        </pc:sldMkLst>
        <pc:spChg chg="mod">
          <ac:chgData name="Leah Khanyisa Tshabalala" userId="65ef9589-d775-4afe-9828-1eaa98ee3115" providerId="ADAL" clId="{FC4E8920-D1D9-48F1-92D4-64FDA2959955}" dt="2023-06-06T15:00:56.840" v="600" actId="1076"/>
          <ac:spMkLst>
            <pc:docMk/>
            <pc:sldMk cId="389139365" sldId="4431"/>
            <ac:spMk id="4" creationId="{00000000-0000-0000-0000-000000000000}"/>
          </ac:spMkLst>
        </pc:spChg>
        <pc:spChg chg="mod">
          <ac:chgData name="Leah Khanyisa Tshabalala" userId="65ef9589-d775-4afe-9828-1eaa98ee3115" providerId="ADAL" clId="{FC4E8920-D1D9-48F1-92D4-64FDA2959955}" dt="2023-06-06T15:01:01.963" v="601" actId="1076"/>
          <ac:spMkLst>
            <pc:docMk/>
            <pc:sldMk cId="389139365" sldId="4431"/>
            <ac:spMk id="7" creationId="{8C636232-7803-D64D-CEEC-914CB7536F9F}"/>
          </ac:spMkLst>
        </pc:spChg>
      </pc:sldChg>
      <pc:sldChg chg="modSp mod">
        <pc:chgData name="Leah Khanyisa Tshabalala" userId="65ef9589-d775-4afe-9828-1eaa98ee3115" providerId="ADAL" clId="{FC4E8920-D1D9-48F1-92D4-64FDA2959955}" dt="2023-06-06T15:12:25.884" v="636" actId="207"/>
        <pc:sldMkLst>
          <pc:docMk/>
          <pc:sldMk cId="2671047190" sldId="4432"/>
        </pc:sldMkLst>
        <pc:spChg chg="mod">
          <ac:chgData name="Leah Khanyisa Tshabalala" userId="65ef9589-d775-4afe-9828-1eaa98ee3115" providerId="ADAL" clId="{FC4E8920-D1D9-48F1-92D4-64FDA2959955}" dt="2023-06-06T10:33:51.508" v="76" actId="1076"/>
          <ac:spMkLst>
            <pc:docMk/>
            <pc:sldMk cId="2671047190" sldId="4432"/>
            <ac:spMk id="2" creationId="{3B3A4CE1-36EA-9451-2684-91AD30669BA5}"/>
          </ac:spMkLst>
        </pc:spChg>
        <pc:spChg chg="mod">
          <ac:chgData name="Leah Khanyisa Tshabalala" userId="65ef9589-d775-4afe-9828-1eaa98ee3115" providerId="ADAL" clId="{FC4E8920-D1D9-48F1-92D4-64FDA2959955}" dt="2023-06-06T15:12:25.884" v="636" actId="207"/>
          <ac:spMkLst>
            <pc:docMk/>
            <pc:sldMk cId="2671047190" sldId="4432"/>
            <ac:spMk id="3" creationId="{8D6CAA0B-36C3-C729-D5C4-7C3806738849}"/>
          </ac:spMkLst>
        </pc:spChg>
      </pc:sldChg>
      <pc:sldChg chg="modSp del mod">
        <pc:chgData name="Leah Khanyisa Tshabalala" userId="65ef9589-d775-4afe-9828-1eaa98ee3115" providerId="ADAL" clId="{FC4E8920-D1D9-48F1-92D4-64FDA2959955}" dt="2023-06-06T14:09:44.615" v="77" actId="47"/>
        <pc:sldMkLst>
          <pc:docMk/>
          <pc:sldMk cId="1443359455" sldId="4433"/>
        </pc:sldMkLst>
        <pc:spChg chg="mod">
          <ac:chgData name="Leah Khanyisa Tshabalala" userId="65ef9589-d775-4afe-9828-1eaa98ee3115" providerId="ADAL" clId="{FC4E8920-D1D9-48F1-92D4-64FDA2959955}" dt="2023-06-06T10:33:19.172" v="66" actId="14100"/>
          <ac:spMkLst>
            <pc:docMk/>
            <pc:sldMk cId="1443359455" sldId="4433"/>
            <ac:spMk id="2" creationId="{3B3A4CE1-36EA-9451-2684-91AD30669BA5}"/>
          </ac:spMkLst>
        </pc:spChg>
      </pc:sldChg>
      <pc:sldChg chg="addSp modSp add del mod ord">
        <pc:chgData name="Leah Khanyisa Tshabalala" userId="65ef9589-d775-4afe-9828-1eaa98ee3115" providerId="ADAL" clId="{FC4E8920-D1D9-48F1-92D4-64FDA2959955}" dt="2023-06-06T15:14:25.458" v="659" actId="113"/>
        <pc:sldMkLst>
          <pc:docMk/>
          <pc:sldMk cId="2159182443" sldId="4434"/>
        </pc:sldMkLst>
        <pc:spChg chg="mod">
          <ac:chgData name="Leah Khanyisa Tshabalala" userId="65ef9589-d775-4afe-9828-1eaa98ee3115" providerId="ADAL" clId="{FC4E8920-D1D9-48F1-92D4-64FDA2959955}" dt="2023-06-06T14:30:18.385" v="413" actId="1076"/>
          <ac:spMkLst>
            <pc:docMk/>
            <pc:sldMk cId="2159182443" sldId="4434"/>
            <ac:spMk id="2" creationId="{3B3A4CE1-36EA-9451-2684-91AD30669BA5}"/>
          </ac:spMkLst>
        </pc:spChg>
        <pc:spChg chg="mod">
          <ac:chgData name="Leah Khanyisa Tshabalala" userId="65ef9589-d775-4afe-9828-1eaa98ee3115" providerId="ADAL" clId="{FC4E8920-D1D9-48F1-92D4-64FDA2959955}" dt="2023-06-06T14:28:18.003" v="376" actId="404"/>
          <ac:spMkLst>
            <pc:docMk/>
            <pc:sldMk cId="2159182443" sldId="4434"/>
            <ac:spMk id="3" creationId="{D9EC1A52-0DC5-56B7-6B97-19EDE316E2B4}"/>
          </ac:spMkLst>
        </pc:spChg>
        <pc:spChg chg="mod">
          <ac:chgData name="Leah Khanyisa Tshabalala" userId="65ef9589-d775-4afe-9828-1eaa98ee3115" providerId="ADAL" clId="{FC4E8920-D1D9-48F1-92D4-64FDA2959955}" dt="2023-06-06T14:29:35.556" v="410" actId="20577"/>
          <ac:spMkLst>
            <pc:docMk/>
            <pc:sldMk cId="2159182443" sldId="4434"/>
            <ac:spMk id="4" creationId="{A9F36C46-7715-E8D7-5094-689239EC9DE6}"/>
          </ac:spMkLst>
        </pc:spChg>
        <pc:spChg chg="mod">
          <ac:chgData name="Leah Khanyisa Tshabalala" userId="65ef9589-d775-4afe-9828-1eaa98ee3115" providerId="ADAL" clId="{FC4E8920-D1D9-48F1-92D4-64FDA2959955}" dt="2023-06-06T14:32:24.094" v="420" actId="20577"/>
          <ac:spMkLst>
            <pc:docMk/>
            <pc:sldMk cId="2159182443" sldId="4434"/>
            <ac:spMk id="5" creationId="{2B8141EF-66EE-20CC-8C5B-B7C270955E7F}"/>
          </ac:spMkLst>
        </pc:spChg>
        <pc:spChg chg="add">
          <ac:chgData name="Leah Khanyisa Tshabalala" userId="65ef9589-d775-4afe-9828-1eaa98ee3115" providerId="ADAL" clId="{FC4E8920-D1D9-48F1-92D4-64FDA2959955}" dt="2023-06-06T14:27:51.232" v="370"/>
          <ac:spMkLst>
            <pc:docMk/>
            <pc:sldMk cId="2159182443" sldId="4434"/>
            <ac:spMk id="6" creationId="{AA7ECAE1-7DD3-A573-AC95-20DAC261BB0B}"/>
          </ac:spMkLst>
        </pc:spChg>
        <pc:spChg chg="mod">
          <ac:chgData name="Leah Khanyisa Tshabalala" userId="65ef9589-d775-4afe-9828-1eaa98ee3115" providerId="ADAL" clId="{FC4E8920-D1D9-48F1-92D4-64FDA2959955}" dt="2023-06-06T14:30:55.954" v="414"/>
          <ac:spMkLst>
            <pc:docMk/>
            <pc:sldMk cId="2159182443" sldId="4434"/>
            <ac:spMk id="7" creationId="{D6FC8E31-ECE5-D3E8-3341-B856074DAECC}"/>
          </ac:spMkLst>
        </pc:spChg>
        <pc:spChg chg="add mod">
          <ac:chgData name="Leah Khanyisa Tshabalala" userId="65ef9589-d775-4afe-9828-1eaa98ee3115" providerId="ADAL" clId="{FC4E8920-D1D9-48F1-92D4-64FDA2959955}" dt="2023-06-06T14:27:58.184" v="371"/>
          <ac:spMkLst>
            <pc:docMk/>
            <pc:sldMk cId="2159182443" sldId="4434"/>
            <ac:spMk id="8" creationId="{40B1316A-7E1E-91E1-E5B1-E5315A36921D}"/>
          </ac:spMkLst>
        </pc:spChg>
        <pc:spChg chg="mod">
          <ac:chgData name="Leah Khanyisa Tshabalala" userId="65ef9589-d775-4afe-9828-1eaa98ee3115" providerId="ADAL" clId="{FC4E8920-D1D9-48F1-92D4-64FDA2959955}" dt="2023-06-06T15:14:16.586" v="658" actId="113"/>
          <ac:spMkLst>
            <pc:docMk/>
            <pc:sldMk cId="2159182443" sldId="4434"/>
            <ac:spMk id="9" creationId="{54795D43-37A3-0A7D-7C7B-3B5C90B4A46B}"/>
          </ac:spMkLst>
        </pc:spChg>
        <pc:spChg chg="add mod">
          <ac:chgData name="Leah Khanyisa Tshabalala" userId="65ef9589-d775-4afe-9828-1eaa98ee3115" providerId="ADAL" clId="{FC4E8920-D1D9-48F1-92D4-64FDA2959955}" dt="2023-06-06T14:28:00.332" v="372"/>
          <ac:spMkLst>
            <pc:docMk/>
            <pc:sldMk cId="2159182443" sldId="4434"/>
            <ac:spMk id="10" creationId="{5E672B71-520C-D129-8F50-A17819738B13}"/>
          </ac:spMkLst>
        </pc:spChg>
        <pc:spChg chg="add mod">
          <ac:chgData name="Leah Khanyisa Tshabalala" userId="65ef9589-d775-4afe-9828-1eaa98ee3115" providerId="ADAL" clId="{FC4E8920-D1D9-48F1-92D4-64FDA2959955}" dt="2023-06-06T14:28:01.847" v="373"/>
          <ac:spMkLst>
            <pc:docMk/>
            <pc:sldMk cId="2159182443" sldId="4434"/>
            <ac:spMk id="11" creationId="{E6424FE0-CAAB-E68B-4C8B-F24AEBD904B5}"/>
          </ac:spMkLst>
        </pc:spChg>
        <pc:spChg chg="mod">
          <ac:chgData name="Leah Khanyisa Tshabalala" userId="65ef9589-d775-4afe-9828-1eaa98ee3115" providerId="ADAL" clId="{FC4E8920-D1D9-48F1-92D4-64FDA2959955}" dt="2023-06-06T14:53:38.049" v="492" actId="14100"/>
          <ac:spMkLst>
            <pc:docMk/>
            <pc:sldMk cId="2159182443" sldId="4434"/>
            <ac:spMk id="12" creationId="{2B4C6D95-C0E7-6579-5745-9ED8B0771622}"/>
          </ac:spMkLst>
        </pc:spChg>
        <pc:spChg chg="add mod">
          <ac:chgData name="Leah Khanyisa Tshabalala" userId="65ef9589-d775-4afe-9828-1eaa98ee3115" providerId="ADAL" clId="{FC4E8920-D1D9-48F1-92D4-64FDA2959955}" dt="2023-06-06T14:31:19.346" v="415"/>
          <ac:spMkLst>
            <pc:docMk/>
            <pc:sldMk cId="2159182443" sldId="4434"/>
            <ac:spMk id="13" creationId="{AC4B3DC0-3D33-1A6C-2AFA-6BFFCD71EFE4}"/>
          </ac:spMkLst>
        </pc:spChg>
        <pc:spChg chg="mod">
          <ac:chgData name="Leah Khanyisa Tshabalala" userId="65ef9589-d775-4afe-9828-1eaa98ee3115" providerId="ADAL" clId="{FC4E8920-D1D9-48F1-92D4-64FDA2959955}" dt="2023-06-06T15:14:25.458" v="659" actId="113"/>
          <ac:spMkLst>
            <pc:docMk/>
            <pc:sldMk cId="2159182443" sldId="4434"/>
            <ac:spMk id="14" creationId="{D8AE85DC-66C6-E183-D219-753C6CDBEA94}"/>
          </ac:spMkLst>
        </pc:spChg>
        <pc:spChg chg="add mod">
          <ac:chgData name="Leah Khanyisa Tshabalala" userId="65ef9589-d775-4afe-9828-1eaa98ee3115" providerId="ADAL" clId="{FC4E8920-D1D9-48F1-92D4-64FDA2959955}" dt="2023-06-06T14:31:25.688" v="416"/>
          <ac:spMkLst>
            <pc:docMk/>
            <pc:sldMk cId="2159182443" sldId="4434"/>
            <ac:spMk id="15" creationId="{BE4CCD53-8E96-2890-1F04-038273E0B8BE}"/>
          </ac:spMkLst>
        </pc:spChg>
        <pc:spChg chg="add mod">
          <ac:chgData name="Leah Khanyisa Tshabalala" userId="65ef9589-d775-4afe-9828-1eaa98ee3115" providerId="ADAL" clId="{FC4E8920-D1D9-48F1-92D4-64FDA2959955}" dt="2023-06-06T14:31:36.020" v="417"/>
          <ac:spMkLst>
            <pc:docMk/>
            <pc:sldMk cId="2159182443" sldId="4434"/>
            <ac:spMk id="16" creationId="{60F924B6-4B66-A848-BA50-710B16DB9347}"/>
          </ac:spMkLst>
        </pc:spChg>
        <pc:spChg chg="mod">
          <ac:chgData name="Leah Khanyisa Tshabalala" userId="65ef9589-d775-4afe-9828-1eaa98ee3115" providerId="ADAL" clId="{FC4E8920-D1D9-48F1-92D4-64FDA2959955}" dt="2023-06-06T14:52:22.232" v="483" actId="1076"/>
          <ac:spMkLst>
            <pc:docMk/>
            <pc:sldMk cId="2159182443" sldId="4434"/>
            <ac:spMk id="18" creationId="{9C102917-1C41-B775-BA78-F9C203120BFF}"/>
          </ac:spMkLst>
        </pc:spChg>
        <pc:spChg chg="add mod">
          <ac:chgData name="Leah Khanyisa Tshabalala" userId="65ef9589-d775-4afe-9828-1eaa98ee3115" providerId="ADAL" clId="{FC4E8920-D1D9-48F1-92D4-64FDA2959955}" dt="2023-06-06T14:31:53.612" v="418"/>
          <ac:spMkLst>
            <pc:docMk/>
            <pc:sldMk cId="2159182443" sldId="4434"/>
            <ac:spMk id="19" creationId="{D978EB1C-64E6-E769-B38D-2DFC8ACF2768}"/>
          </ac:spMkLst>
        </pc:spChg>
        <pc:spChg chg="mod">
          <ac:chgData name="Leah Khanyisa Tshabalala" userId="65ef9589-d775-4afe-9828-1eaa98ee3115" providerId="ADAL" clId="{FC4E8920-D1D9-48F1-92D4-64FDA2959955}" dt="2023-06-06T14:53:49.109" v="494" actId="403"/>
          <ac:spMkLst>
            <pc:docMk/>
            <pc:sldMk cId="2159182443" sldId="4434"/>
            <ac:spMk id="20" creationId="{76892773-43E7-B190-88C3-D9A0E094C8C4}"/>
          </ac:spMkLst>
        </pc:spChg>
        <pc:spChg chg="mod">
          <ac:chgData name="Leah Khanyisa Tshabalala" userId="65ef9589-d775-4afe-9828-1eaa98ee3115" providerId="ADAL" clId="{FC4E8920-D1D9-48F1-92D4-64FDA2959955}" dt="2023-06-06T14:51:34.727" v="480" actId="1076"/>
          <ac:spMkLst>
            <pc:docMk/>
            <pc:sldMk cId="2159182443" sldId="4434"/>
            <ac:spMk id="23" creationId="{8B1F9B22-53C9-9B64-7DBF-C1263719952C}"/>
          </ac:spMkLst>
        </pc:spChg>
        <pc:spChg chg="mod">
          <ac:chgData name="Leah Khanyisa Tshabalala" userId="65ef9589-d775-4afe-9828-1eaa98ee3115" providerId="ADAL" clId="{FC4E8920-D1D9-48F1-92D4-64FDA2959955}" dt="2023-06-06T14:52:34.355" v="486" actId="404"/>
          <ac:spMkLst>
            <pc:docMk/>
            <pc:sldMk cId="2159182443" sldId="4434"/>
            <ac:spMk id="24" creationId="{63E05C74-0747-FF5B-4156-1F6C70C15897}"/>
          </ac:spMkLst>
        </pc:spChg>
        <pc:spChg chg="mod">
          <ac:chgData name="Leah Khanyisa Tshabalala" userId="65ef9589-d775-4afe-9828-1eaa98ee3115" providerId="ADAL" clId="{FC4E8920-D1D9-48F1-92D4-64FDA2959955}" dt="2023-06-06T15:13:24.898" v="642" actId="113"/>
          <ac:spMkLst>
            <pc:docMk/>
            <pc:sldMk cId="2159182443" sldId="4434"/>
            <ac:spMk id="44" creationId="{BE0C700F-32ED-14D8-771E-50594735EA00}"/>
          </ac:spMkLst>
        </pc:spChg>
        <pc:spChg chg="mod">
          <ac:chgData name="Leah Khanyisa Tshabalala" userId="65ef9589-d775-4afe-9828-1eaa98ee3115" providerId="ADAL" clId="{FC4E8920-D1D9-48F1-92D4-64FDA2959955}" dt="2023-06-06T15:13:34.371" v="643" actId="113"/>
          <ac:spMkLst>
            <pc:docMk/>
            <pc:sldMk cId="2159182443" sldId="4434"/>
            <ac:spMk id="46" creationId="{27B87288-5770-D06A-767A-7D9ABEFFD7C2}"/>
          </ac:spMkLst>
        </pc:spChg>
      </pc:sldChg>
      <pc:sldChg chg="del">
        <pc:chgData name="Leah Khanyisa Tshabalala" userId="65ef9589-d775-4afe-9828-1eaa98ee3115" providerId="ADAL" clId="{FC4E8920-D1D9-48F1-92D4-64FDA2959955}" dt="2023-06-06T10:08:35.411" v="24" actId="2696"/>
        <pc:sldMkLst>
          <pc:docMk/>
          <pc:sldMk cId="1111740807" sldId="4435"/>
        </pc:sldMkLst>
      </pc:sldChg>
      <pc:sldChg chg="del">
        <pc:chgData name="Leah Khanyisa Tshabalala" userId="65ef9589-d775-4afe-9828-1eaa98ee3115" providerId="ADAL" clId="{FC4E8920-D1D9-48F1-92D4-64FDA2959955}" dt="2023-06-06T10:10:03.815" v="33" actId="2696"/>
        <pc:sldMkLst>
          <pc:docMk/>
          <pc:sldMk cId="1108267784" sldId="4436"/>
        </pc:sldMkLst>
      </pc:sldChg>
      <pc:sldChg chg="del">
        <pc:chgData name="Leah Khanyisa Tshabalala" userId="65ef9589-d775-4afe-9828-1eaa98ee3115" providerId="ADAL" clId="{FC4E8920-D1D9-48F1-92D4-64FDA2959955}" dt="2023-06-06T10:10:06.416" v="34" actId="2696"/>
        <pc:sldMkLst>
          <pc:docMk/>
          <pc:sldMk cId="3579901243" sldId="443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58987-C3B6-4DAA-8E4D-6C431C8E52B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63F20-A7BB-4E68-B0B8-EAC21EC32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503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693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1901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236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45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330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44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53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30070" y="2419553"/>
            <a:ext cx="8531859" cy="141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7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850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976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6850" y="196849"/>
            <a:ext cx="3060700" cy="133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171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270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712" y="360052"/>
            <a:ext cx="11644347" cy="3036056"/>
          </a:xfrm>
        </p:spPr>
        <p:txBody>
          <a:bodyPr tIns="0" bIns="0" anchor="b" anchorCtr="0">
            <a:noAutofit/>
          </a:bodyPr>
          <a:lstStyle>
            <a:lvl1pPr algn="ctr">
              <a:defRPr sz="5867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8712" y="3545574"/>
            <a:ext cx="11644347" cy="1927860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bluestrip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450"/>
            <a:ext cx="12192000" cy="84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1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717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1504" y="2086178"/>
            <a:ext cx="10168991" cy="141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0138" y="2053208"/>
            <a:ext cx="11491722" cy="3628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489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94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277" y="1725506"/>
            <a:ext cx="10359441" cy="212878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>
              <a:lnSpc>
                <a:spcPts val="5505"/>
              </a:lnSpc>
              <a:spcBef>
                <a:spcPts val="100"/>
              </a:spcBef>
              <a:defRPr/>
            </a:pPr>
            <a:r>
              <a:rPr lang="fr-FR" sz="4800" b="1" spc="-5" dirty="0">
                <a:solidFill>
                  <a:srgbClr val="FAEB00"/>
                </a:solidFill>
                <a:latin typeface="Proxima Nova"/>
                <a:cs typeface="Arial"/>
              </a:rPr>
              <a:t>2</a:t>
            </a:r>
            <a:r>
              <a:rPr lang="fr-FR" sz="4800" b="1" spc="-5" baseline="30000" dirty="0">
                <a:solidFill>
                  <a:srgbClr val="FAEB00"/>
                </a:solidFill>
                <a:latin typeface="Proxima Nova"/>
                <a:cs typeface="Arial"/>
              </a:rPr>
              <a:t>ème</a:t>
            </a:r>
            <a:r>
              <a:rPr lang="fr-FR" sz="4800" b="1" spc="-5" dirty="0">
                <a:solidFill>
                  <a:srgbClr val="FAEB00"/>
                </a:solidFill>
                <a:latin typeface="Proxima Nova"/>
                <a:cs typeface="Arial"/>
              </a:rPr>
              <a:t> Réunion d'information informelle trimestrielle</a:t>
            </a:r>
            <a:r>
              <a:rPr kumimoji="0" lang="fr-FR" sz="4800" b="1" i="0" u="none" strike="noStrike" kern="1200" cap="none" spc="-5" normalizeH="0" baseline="0" dirty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cs typeface="Arial"/>
              </a:rPr>
              <a:t> sur le Pacte Mondial sur les </a:t>
            </a:r>
            <a:r>
              <a:rPr lang="fr-FR" sz="4800" b="1" spc="-5" dirty="0">
                <a:solidFill>
                  <a:srgbClr val="FAEB00"/>
                </a:solidFill>
                <a:latin typeface="Proxima Nova"/>
                <a:cs typeface="Arial"/>
              </a:rPr>
              <a:t>Réfugiés</a:t>
            </a:r>
            <a:endParaRPr lang="fr-FR" sz="4400" b="0" i="0" u="none" strike="noStrike" kern="1200" cap="none" spc="0" normalizeH="0" baseline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0978" y="4935416"/>
            <a:ext cx="8810041" cy="505908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-12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cs typeface="Arial"/>
              </a:rPr>
              <a:t>7 </a:t>
            </a:r>
            <a:r>
              <a:rPr lang="fr-FR" sz="3200" spc="-120" dirty="0">
                <a:solidFill>
                  <a:schemeClr val="bg1"/>
                </a:solidFill>
                <a:latin typeface="Proxima Nova"/>
                <a:cs typeface="Arial"/>
              </a:rPr>
              <a:t>juin</a:t>
            </a:r>
            <a:r>
              <a:rPr kumimoji="0" lang="fr-FR" sz="3200" b="0" i="0" u="none" strike="noStrike" kern="1200" cap="none" spc="-12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cs typeface="Arial"/>
              </a:rPr>
              <a:t> 2023</a:t>
            </a:r>
            <a:endParaRPr lang="fr-FR" sz="3200" b="0" i="0" u="none" strike="noStrike" kern="1200" cap="none" spc="-1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roxima Nova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70965" y="4511908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91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4CE1-36EA-9451-2684-91AD3066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4678" y="603821"/>
            <a:ext cx="8265788" cy="73866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GB" dirty="0">
                <a:latin typeface="Proxima Nova"/>
              </a:rPr>
              <a:t>Description de </a:t>
            </a:r>
            <a:r>
              <a:rPr lang="en-GB" dirty="0" err="1">
                <a:latin typeface="Proxima Nova"/>
              </a:rPr>
              <a:t>l'engagement</a:t>
            </a:r>
            <a:endParaRPr lang="en-US" dirty="0">
              <a:latin typeface="Proxima Nova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CAA0B-36C3-C729-D5C4-7C3806738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79" y="1709585"/>
            <a:ext cx="12141642" cy="5078313"/>
          </a:xfrm>
        </p:spPr>
        <p:txBody>
          <a:bodyPr wrap="square" lIns="0" tIns="0" rIns="0" bIns="0" anchor="t">
            <a:spAutoFit/>
          </a:bodyPr>
          <a:lstStyle/>
          <a:p>
            <a:pPr marL="742950" indent="-477520">
              <a:buAutoNum type="arabicPeriod"/>
            </a:pPr>
            <a:r>
              <a:rPr lang="fr-FR" sz="2200" b="0" dirty="0">
                <a:solidFill>
                  <a:srgbClr val="FAEB00"/>
                </a:solidFill>
                <a:latin typeface="Proxima Nova"/>
              </a:rPr>
              <a:t>Investir</a:t>
            </a:r>
            <a:r>
              <a:rPr lang="fr-FR" sz="2200" b="0" dirty="0">
                <a:latin typeface="Proxima Nova"/>
              </a:rPr>
              <a:t> dans la capacité des institutions des pays à revenu faible et intermédiaire pour soutenir la campagne « 15by30 »</a:t>
            </a:r>
          </a:p>
          <a:p>
            <a:pPr marL="742950" indent="-477520">
              <a:buAutoNum type="arabicPeriod"/>
            </a:pPr>
            <a:endParaRPr lang="en-GB" sz="2200" b="0" dirty="0">
              <a:latin typeface="Proxima Nova"/>
            </a:endParaRPr>
          </a:p>
          <a:p>
            <a:pPr marL="1254125" indent="-361950">
              <a:buFont typeface="Arial" panose="020B0604020202020204" pitchFamily="34" charset="0"/>
              <a:buChar char="•"/>
            </a:pPr>
            <a:r>
              <a:rPr lang="fr-FR" sz="2200" b="0" dirty="0">
                <a:latin typeface="Proxima Nova"/>
              </a:rPr>
              <a:t>Bourses d'études, bourses postuniversitaires, postes de professeurs, recherche</a:t>
            </a:r>
          </a:p>
          <a:p>
            <a:pPr marL="1254125" indent="-361950">
              <a:buFont typeface="Arial" panose="020B0604020202020204" pitchFamily="34" charset="0"/>
              <a:buChar char="•"/>
            </a:pPr>
            <a:endParaRPr lang="en-GB" sz="2200" b="0" dirty="0">
              <a:latin typeface="Proxima Nova"/>
            </a:endParaRPr>
          </a:p>
          <a:p>
            <a:pPr marL="742950" indent="-477520">
              <a:buAutoNum type="arabicPeriod" startAt="2"/>
            </a:pPr>
            <a:r>
              <a:rPr lang="en-GB" sz="2200" b="0" dirty="0">
                <a:solidFill>
                  <a:srgbClr val="FAEB00"/>
                </a:solidFill>
                <a:latin typeface="Proxima Nova"/>
              </a:rPr>
              <a:t>Connecter </a:t>
            </a:r>
            <a:r>
              <a:rPr lang="en-GB" sz="2200" b="0" dirty="0">
                <a:latin typeface="Proxima Nova"/>
              </a:rPr>
              <a:t>les institutions </a:t>
            </a:r>
            <a:r>
              <a:rPr lang="en-GB" sz="2200" b="0" dirty="0" err="1">
                <a:latin typeface="Proxima Nova"/>
              </a:rPr>
              <a:t>académiques</a:t>
            </a:r>
            <a:endParaRPr lang="en-GB" sz="2200" b="0" dirty="0">
              <a:latin typeface="Proxima Nova"/>
            </a:endParaRPr>
          </a:p>
          <a:p>
            <a:pPr marL="742950" indent="-477520">
              <a:buAutoNum type="arabicPeriod" startAt="2"/>
            </a:pPr>
            <a:endParaRPr lang="en-GB" sz="2200" b="0" dirty="0">
              <a:latin typeface="Proxima Nova"/>
            </a:endParaRPr>
          </a:p>
          <a:p>
            <a:pPr marL="1254125" indent="-350520">
              <a:buFont typeface="Arial" panose="020B0604020202020204" pitchFamily="34" charset="0"/>
              <a:buChar char="•"/>
            </a:pPr>
            <a:r>
              <a:rPr lang="fr-FR" sz="2200" b="0" dirty="0">
                <a:latin typeface="Proxima Nova"/>
              </a:rPr>
              <a:t>Partenariats universitaires Nord-Sud et Sud-Sud, programmes de mentorat et participation d'universitaires ayant vécu des déplacements forcés à des forums politiques mondiaux.</a:t>
            </a:r>
          </a:p>
          <a:p>
            <a:pPr marL="1254125" indent="-350520">
              <a:buFont typeface="Arial" panose="020B0604020202020204" pitchFamily="34" charset="0"/>
              <a:buChar char="•"/>
            </a:pPr>
            <a:endParaRPr lang="en-GB" sz="2200" b="0" dirty="0">
              <a:latin typeface="Proxima Nova"/>
            </a:endParaRPr>
          </a:p>
          <a:p>
            <a:pPr marL="742950" indent="-477520">
              <a:buAutoNum type="arabicPeriod" startAt="3"/>
            </a:pPr>
            <a:r>
              <a:rPr lang="en-GB" sz="2200" b="0" dirty="0">
                <a:solidFill>
                  <a:srgbClr val="FAEB00"/>
                </a:solidFill>
                <a:latin typeface="Proxima Nova"/>
              </a:rPr>
              <a:t>Amplifier </a:t>
            </a:r>
            <a:r>
              <a:rPr lang="en-GB" sz="2200" b="0" dirty="0">
                <a:latin typeface="Proxima Nova"/>
              </a:rPr>
              <a:t>les </a:t>
            </a:r>
            <a:r>
              <a:rPr lang="en-GB" sz="2200" b="0" dirty="0" err="1">
                <a:latin typeface="Proxima Nova"/>
              </a:rPr>
              <a:t>connaissances</a:t>
            </a:r>
            <a:r>
              <a:rPr lang="en-GB" sz="2200" b="0" dirty="0">
                <a:latin typeface="Proxima Nova"/>
              </a:rPr>
              <a:t> </a:t>
            </a:r>
            <a:r>
              <a:rPr lang="en-GB" sz="2200" b="0" dirty="0" err="1">
                <a:latin typeface="Proxima Nova"/>
              </a:rPr>
              <a:t>produites</a:t>
            </a:r>
            <a:endParaRPr lang="en-GB" sz="2200" b="0" dirty="0">
              <a:latin typeface="Proxima Nova"/>
            </a:endParaRPr>
          </a:p>
          <a:p>
            <a:pPr marL="742950" indent="-477520">
              <a:buAutoNum type="arabicPeriod" startAt="3"/>
            </a:pPr>
            <a:endParaRPr lang="en-GB" sz="2200" b="0" dirty="0">
              <a:latin typeface="Proxima Nova"/>
            </a:endParaRPr>
          </a:p>
          <a:p>
            <a:pPr marL="1254125" indent="-360045">
              <a:buFont typeface="Arial" panose="020B0604020202020204" pitchFamily="34" charset="0"/>
              <a:buChar char="•"/>
            </a:pPr>
            <a:r>
              <a:rPr lang="fr-FR" sz="2200" b="0" dirty="0">
                <a:latin typeface="Proxima Nova"/>
              </a:rPr>
              <a:t>Des plates-formes de connaissances pour éclairer l'élaboration de politiques à tous les niveaux, de nouveaux cours universitaires, le suivi et le partage des progrès réalisés</a:t>
            </a:r>
            <a:endParaRPr lang="en-GB" sz="2200" b="0" dirty="0"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67104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2788357" y="424824"/>
            <a:ext cx="9241394" cy="680571"/>
          </a:xfrm>
          <a:prstGeom prst="rect">
            <a:avLst/>
          </a:prstGeom>
        </p:spPr>
        <p:txBody>
          <a:bodyPr vert="horz" wrap="square" lIns="0" tIns="95250" rIns="0" bIns="0" rtlCol="0" anchor="t">
            <a:spAutoFit/>
          </a:bodyPr>
          <a:lstStyle/>
          <a:p>
            <a:pPr marL="783590" marR="5080">
              <a:lnSpc>
                <a:spcPts val="5190"/>
              </a:lnSpc>
              <a:spcBef>
                <a:spcPts val="750"/>
              </a:spcBef>
            </a:pPr>
            <a:r>
              <a:rPr lang="en-US" sz="3200" spc="-5">
                <a:solidFill>
                  <a:srgbClr val="FAEB00"/>
                </a:solidFill>
                <a:latin typeface="Proxima Nova"/>
              </a:rPr>
              <a:t>INFORMATION POUR LES PARTICIPANTS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1789" y="1507817"/>
            <a:ext cx="11288421" cy="5350183"/>
          </a:xfrm>
          <a:prstGeom prst="rect">
            <a:avLst/>
          </a:prstGeom>
        </p:spPr>
        <p:txBody>
          <a:bodyPr vert="horz" wrap="square" lIns="0" tIns="116840" rIns="0" bIns="0" rtlCol="0" anchor="t">
            <a:spAutoFit/>
          </a:bodyPr>
          <a:lstStyle/>
          <a:p>
            <a:pPr marL="342900" indent="-342900" algn="just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fr-FR" sz="2000" b="1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La traduction est disponible en anglais et français.</a:t>
            </a:r>
            <a:r>
              <a:rPr lang="fr-FR" sz="2000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 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Veuillez sélectionner votre langue préférée en utilisant le bouton “Interprétation” sur Zoom.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2000" spc="-5" dirty="0">
              <a:solidFill>
                <a:schemeClr val="bg1"/>
              </a:solidFill>
              <a:latin typeface="Proxima Nova"/>
              <a:ea typeface="+mn-lt"/>
              <a:cs typeface="Arial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Veuillez indiquer votre </a:t>
            </a:r>
            <a:r>
              <a:rPr lang="fr-FR" sz="2000" b="1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souhait de prendre la parole 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dans le chat Zoom :</a:t>
            </a:r>
            <a:endParaRPr lang="fr-FR" sz="2000" spc="-5" dirty="0">
              <a:solidFill>
                <a:schemeClr val="bg1"/>
              </a:solidFill>
              <a:latin typeface="Proxima Nova"/>
              <a:ea typeface="+mn-lt"/>
              <a:cs typeface="Arial" panose="020B0604020202020204" pitchFamily="34" charset="0"/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Veuillez indiquer le </a:t>
            </a:r>
            <a:r>
              <a:rPr lang="fr-FR" sz="2000" b="1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nom de votre gouvernement ou organisation 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ainsi que</a:t>
            </a:r>
            <a:r>
              <a:rPr lang="fr-FR" sz="2000" b="1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 votre titre</a:t>
            </a:r>
            <a:r>
              <a:rPr lang="fr-FR" sz="2000" spc="-5" dirty="0">
                <a:solidFill>
                  <a:srgbClr val="FFFF00"/>
                </a:solidFill>
                <a:latin typeface="Proxima Nova"/>
                <a:ea typeface="+mn-lt"/>
                <a:cs typeface="Arial"/>
              </a:rPr>
              <a:t>.</a:t>
            </a:r>
            <a:endParaRPr lang="fr-FR" sz="2000" spc="-5" dirty="0">
              <a:solidFill>
                <a:schemeClr val="bg1"/>
              </a:solidFill>
              <a:latin typeface="Proxima Nova"/>
              <a:ea typeface="+mn-lt"/>
              <a:cs typeface="Arial" panose="020B0604020202020204" pitchFamily="34" charset="0"/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fr-FR" sz="2000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Si vous </a:t>
            </a:r>
            <a:r>
              <a:rPr lang="fr-FR" sz="2000" b="1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avez demandé de prendre la parole en avance</a:t>
            </a:r>
            <a:r>
              <a:rPr lang="fr-FR" sz="2000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, veuillez indiquer votre présence dans le chat.</a:t>
            </a:r>
          </a:p>
          <a:p>
            <a:pPr marL="342900" indent="-34290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fr-FR" sz="2000" spc="-5" dirty="0">
              <a:solidFill>
                <a:schemeClr val="bg1"/>
              </a:solidFill>
              <a:latin typeface="Proxima Nova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fr-FR" sz="2000" b="1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Les questions pour les panélistes</a:t>
            </a:r>
            <a:r>
              <a:rPr lang="fr-FR" sz="2000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 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pourront être posées dans le chat.</a:t>
            </a:r>
          </a:p>
          <a:p>
            <a:pPr marL="342900" indent="-342900" algn="just"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fr-FR" sz="2000" dirty="0">
              <a:solidFill>
                <a:schemeClr val="bg1"/>
              </a:solidFill>
              <a:latin typeface="Proxima Nova"/>
              <a:cs typeface="Arial"/>
            </a:endParaRPr>
          </a:p>
          <a:p>
            <a:pPr marL="342900" indent="-342900" algn="just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fr-FR" sz="2000" b="1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Les déclarations écrites 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à poster en ligne peuvent être envoyées à </a:t>
            </a:r>
            <a:r>
              <a:rPr lang="fr-FR" sz="2000" b="1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hqgcr@unhcr.org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.</a:t>
            </a:r>
            <a:endParaRPr lang="fr-FR" sz="2000" dirty="0">
              <a:solidFill>
                <a:schemeClr val="bg1"/>
              </a:solidFill>
              <a:latin typeface="Proxima Nova"/>
              <a:ea typeface="+mn-lt"/>
              <a:cs typeface="Arial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2000" spc="-5" dirty="0">
              <a:solidFill>
                <a:schemeClr val="bg1"/>
              </a:solidFill>
              <a:latin typeface="Proxima Nova"/>
              <a:ea typeface="+mn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La </a:t>
            </a:r>
            <a:r>
              <a:rPr lang="fr-FR" sz="2000" b="1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présentation et le résumé 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de la réunion seront mis en ligne sur </a:t>
            </a:r>
            <a:r>
              <a:rPr lang="fr-FR" sz="2000" b="1" u="sng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https://www.unhcr.org/events/briefings-and-meetings-2023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. 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2000" spc="-5" dirty="0">
              <a:solidFill>
                <a:schemeClr val="bg1"/>
              </a:solidFill>
              <a:latin typeface="Proxima Nova"/>
              <a:ea typeface="+mn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Pour tout </a:t>
            </a:r>
            <a:r>
              <a:rPr lang="fr-FR" sz="2000" b="1" spc="-5" dirty="0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problème technique 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pendant la réunion, veuillez contacter </a:t>
            </a:r>
            <a:r>
              <a:rPr lang="fr-FR" sz="2000" b="1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hqgcr@unhcr.org</a:t>
            </a:r>
            <a:r>
              <a:rPr lang="fr-FR" sz="2000" spc="-5" dirty="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.</a:t>
            </a:r>
            <a:endParaRPr lang="fr-FR" sz="2000" dirty="0">
              <a:solidFill>
                <a:schemeClr val="bg1"/>
              </a:solidFill>
              <a:latin typeface="Proxima Nova"/>
              <a:cs typeface="Arial"/>
            </a:endParaRPr>
          </a:p>
          <a:p>
            <a:pPr algn="just"/>
            <a:endPara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28573" y="3819454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C636232-7803-D64D-CEEC-914CB7536F9F}"/>
              </a:ext>
            </a:extLst>
          </p:cNvPr>
          <p:cNvSpPr txBox="1"/>
          <p:nvPr/>
        </p:nvSpPr>
        <p:spPr>
          <a:xfrm>
            <a:off x="425579" y="2152342"/>
            <a:ext cx="11523689" cy="32470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r-FR" sz="4000" b="1" spc="-5" dirty="0">
                <a:solidFill>
                  <a:srgbClr val="FAEB00"/>
                </a:solidFill>
                <a:latin typeface="Proxima Nova"/>
                <a:cs typeface="Arial"/>
              </a:rPr>
              <a:t>Groupe d’amis de la santé pour les réfugiés et les communautés d'accueil </a:t>
            </a:r>
            <a:endParaRPr lang="en-US" sz="300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algn="ctr">
              <a:defRPr/>
            </a:pPr>
            <a:r>
              <a:rPr lang="en-US" sz="3000" spc="-5" dirty="0">
                <a:solidFill>
                  <a:schemeClr val="bg1"/>
                </a:solidFill>
                <a:latin typeface="Proxima Nova"/>
                <a:cs typeface="Arial"/>
              </a:rPr>
              <a:t>M. </a:t>
            </a:r>
            <a:r>
              <a:rPr lang="en-US" sz="3000" spc="-5" dirty="0" err="1">
                <a:solidFill>
                  <a:schemeClr val="bg1"/>
                </a:solidFill>
                <a:latin typeface="Proxima Nova"/>
                <a:cs typeface="Arial"/>
              </a:rPr>
              <a:t>Aiman</a:t>
            </a:r>
            <a:r>
              <a:rPr lang="en-US" sz="3000" spc="-5" dirty="0">
                <a:solidFill>
                  <a:schemeClr val="bg1"/>
                </a:solidFill>
                <a:latin typeface="Proxima Nova"/>
                <a:cs typeface="Arial"/>
              </a:rPr>
              <a:t> </a:t>
            </a:r>
            <a:r>
              <a:rPr lang="en-US" sz="3000" spc="-5" dirty="0" err="1">
                <a:solidFill>
                  <a:schemeClr val="bg1"/>
                </a:solidFill>
                <a:latin typeface="Proxima Nova"/>
                <a:cs typeface="Arial"/>
              </a:rPr>
              <a:t>Zarul</a:t>
            </a:r>
            <a:r>
              <a:rPr lang="en-US" sz="3000" spc="-5" dirty="0">
                <a:solidFill>
                  <a:schemeClr val="bg1"/>
                </a:solidFill>
                <a:latin typeface="Proxima Nova"/>
                <a:cs typeface="Arial"/>
              </a:rPr>
              <a:t>, Agent technique, </a:t>
            </a:r>
            <a:r>
              <a:rPr lang="fr-FR" sz="3000" spc="-5" dirty="0">
                <a:solidFill>
                  <a:schemeClr val="bg1"/>
                </a:solidFill>
                <a:latin typeface="Proxima Nova"/>
                <a:cs typeface="Arial"/>
              </a:rPr>
              <a:t>Unité de politique inter-agences pour les situations d'urgence, Organisation Mondiale de la Santé</a:t>
            </a:r>
            <a:endParaRPr kumimoji="0" lang="en-US" sz="11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667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4CE1-36EA-9451-2684-91AD3066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4678" y="619627"/>
            <a:ext cx="8313496" cy="73866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GB" dirty="0">
                <a:latin typeface="Proxima Nova"/>
              </a:rPr>
              <a:t>Description de </a:t>
            </a:r>
            <a:r>
              <a:rPr lang="en-GB" dirty="0" err="1">
                <a:latin typeface="Proxima Nova"/>
              </a:rPr>
              <a:t>l'engagement</a:t>
            </a:r>
            <a:endParaRPr lang="en-US" dirty="0">
              <a:latin typeface="Proxima Nova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0BC6D72-461D-5A19-EACF-9B122AAB970A}"/>
              </a:ext>
            </a:extLst>
          </p:cNvPr>
          <p:cNvSpPr txBox="1">
            <a:spLocks/>
          </p:cNvSpPr>
          <p:nvPr/>
        </p:nvSpPr>
        <p:spPr>
          <a:xfrm>
            <a:off x="350139" y="1720423"/>
            <a:ext cx="11491722" cy="492442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>
              <a:defRPr sz="480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65430"/>
            <a:r>
              <a:rPr lang="en-GB" sz="2000" b="0" u="sng" kern="0" dirty="0" err="1">
                <a:latin typeface="Proxima Nova"/>
              </a:rPr>
              <a:t>Objectifs</a:t>
            </a:r>
            <a:r>
              <a:rPr lang="en-GB" sz="2000" b="0" u="sng" kern="0" dirty="0">
                <a:latin typeface="Proxima Nova"/>
              </a:rPr>
              <a:t> du </a:t>
            </a:r>
            <a:r>
              <a:rPr lang="en-GB" sz="2000" b="0" u="sng" kern="0" dirty="0" err="1">
                <a:latin typeface="Proxima Nova"/>
              </a:rPr>
              <a:t>groupe</a:t>
            </a:r>
            <a:r>
              <a:rPr lang="en-GB" sz="2000" b="0" u="sng" kern="0" dirty="0">
                <a:latin typeface="Proxima Nova"/>
              </a:rPr>
              <a:t> </a:t>
            </a:r>
            <a:r>
              <a:rPr lang="en-GB" sz="2000" b="0" u="sng" kern="0" dirty="0" err="1">
                <a:latin typeface="Proxima Nova"/>
              </a:rPr>
              <a:t>d’amis</a:t>
            </a:r>
            <a:r>
              <a:rPr lang="en-GB" sz="2000" b="0" u="sng" kern="0" dirty="0">
                <a:latin typeface="Proxima Nova"/>
              </a:rPr>
              <a:t>: </a:t>
            </a:r>
            <a:r>
              <a:rPr lang="fr-FR" sz="2000" b="0" kern="0" dirty="0">
                <a:latin typeface="Proxima Nova"/>
              </a:rPr>
              <a:t>Mobiliser des engagements et de contributions conjointes de haute qualité (financières, techniques, matérielles) pour favoriser </a:t>
            </a:r>
            <a:r>
              <a:rPr lang="fr-FR" sz="2000" kern="0" dirty="0">
                <a:solidFill>
                  <a:srgbClr val="FAEB00"/>
                </a:solidFill>
                <a:latin typeface="Proxima Nova"/>
              </a:rPr>
              <a:t>l'accès durable à des services de santé de qualité à tous les niveaux, à des coûts abordables, pour les réfugiés comme pour les communautés d'accueil</a:t>
            </a:r>
            <a:r>
              <a:rPr lang="fr-FR" sz="2000" b="0" kern="0" dirty="0">
                <a:latin typeface="Proxima Nova"/>
              </a:rPr>
              <a:t>, afin de parvenir à un changement durable et d'alléger la pression sur la communauté d'accueil.</a:t>
            </a:r>
          </a:p>
          <a:p>
            <a:pPr marL="265430"/>
            <a:endParaRPr lang="en-GB" sz="2000" b="0" u="sng" kern="0" dirty="0">
              <a:latin typeface="Proxima Nova"/>
            </a:endParaRPr>
          </a:p>
          <a:p>
            <a:pPr marL="265430"/>
            <a:r>
              <a:rPr lang="fr-FR" sz="2000" b="0" u="sng" kern="0" dirty="0">
                <a:latin typeface="Proxima Nova"/>
              </a:rPr>
              <a:t>Engagements proposés (à titre provisoire) :</a:t>
            </a:r>
          </a:p>
          <a:p>
            <a:pPr marL="265430"/>
            <a:endParaRPr lang="fr-FR" sz="2000" b="0" u="sng" kern="0" dirty="0">
              <a:latin typeface="Proxima Nova"/>
            </a:endParaRPr>
          </a:p>
          <a:p>
            <a:pPr marL="722630" indent="-457200">
              <a:buAutoNum type="arabicPeriod"/>
            </a:pPr>
            <a:r>
              <a:rPr lang="fr-FR" sz="2000" b="0" kern="0" dirty="0">
                <a:solidFill>
                  <a:srgbClr val="FAEB00"/>
                </a:solidFill>
                <a:latin typeface="Proxima Nova"/>
              </a:rPr>
              <a:t>Soutenir les systèmes de santé nationaux </a:t>
            </a:r>
            <a:r>
              <a:rPr lang="fr-FR" sz="2000" b="0" kern="0" dirty="0">
                <a:latin typeface="Proxima Nova"/>
              </a:rPr>
              <a:t>pour faciliter </a:t>
            </a:r>
            <a:r>
              <a:rPr lang="fr-FR" sz="2000" b="0" kern="0" dirty="0">
                <a:solidFill>
                  <a:srgbClr val="FAEB00"/>
                </a:solidFill>
                <a:latin typeface="Proxima Nova"/>
              </a:rPr>
              <a:t>l'inclusion et l'intégration des réfugiés</a:t>
            </a:r>
            <a:r>
              <a:rPr lang="fr-FR" sz="2000" b="0" kern="0" dirty="0">
                <a:latin typeface="Proxima Nova"/>
              </a:rPr>
              <a:t> par des changements politiques, soutenus par un renforcement financier, matériel et des capacités, afin de favoriser un accès continu à des services de santé de qualité pour les réfugiés et les communautés d'accueil, conformément aux principes des soins de santé primaires et de la couverture sanitaire universelle.</a:t>
            </a:r>
          </a:p>
          <a:p>
            <a:pPr marL="722630" indent="-457200">
              <a:buAutoNum type="arabicPeriod"/>
            </a:pPr>
            <a:endParaRPr lang="fr-FR" sz="2000" b="0" kern="0" dirty="0">
              <a:latin typeface="Proxima Nova"/>
            </a:endParaRPr>
          </a:p>
          <a:p>
            <a:pPr marL="722630" indent="-457200">
              <a:buAutoNum type="arabicPeriod"/>
            </a:pPr>
            <a:r>
              <a:rPr lang="fr-FR" sz="2000" b="0" kern="0" dirty="0">
                <a:latin typeface="Proxima Nova"/>
              </a:rPr>
              <a:t>Intégrer systématiquement </a:t>
            </a:r>
            <a:r>
              <a:rPr lang="fr-FR" sz="2000" b="0" kern="0" dirty="0">
                <a:solidFill>
                  <a:srgbClr val="FAEB00"/>
                </a:solidFill>
                <a:latin typeface="Proxima Nova"/>
              </a:rPr>
              <a:t>la santé mentale et le soutien psychosocial </a:t>
            </a:r>
            <a:r>
              <a:rPr lang="fr-FR" sz="2000" b="0" kern="0" dirty="0">
                <a:latin typeface="Proxima Nova"/>
              </a:rPr>
              <a:t>dans les programmes humanitaires et de développement, notamment en renforçant les systèmes de santé nationaux.</a:t>
            </a:r>
            <a:endParaRPr lang="en-US" sz="2000" dirty="0"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373688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56451" y="3763698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C636232-7803-D64D-CEEC-914CB7536F9F}"/>
              </a:ext>
            </a:extLst>
          </p:cNvPr>
          <p:cNvSpPr txBox="1"/>
          <p:nvPr/>
        </p:nvSpPr>
        <p:spPr>
          <a:xfrm>
            <a:off x="334155" y="2140176"/>
            <a:ext cx="11523689" cy="32470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4000" b="1" spc="-5" dirty="0">
                <a:solidFill>
                  <a:srgbClr val="FAEB00"/>
                </a:solidFill>
                <a:latin typeface="Proxima Nova"/>
                <a:cs typeface="Arial"/>
              </a:rPr>
              <a:t>Engagement sur </a:t>
            </a:r>
            <a:r>
              <a:rPr lang="en-US" sz="4000" b="1" spc="-5" dirty="0" err="1">
                <a:solidFill>
                  <a:srgbClr val="FAEB00"/>
                </a:solidFill>
                <a:latin typeface="Proxima Nova"/>
                <a:cs typeface="Arial"/>
              </a:rPr>
              <a:t>l’action</a:t>
            </a:r>
            <a:r>
              <a:rPr lang="en-US" sz="4000" b="1" spc="-5" dirty="0">
                <a:solidFill>
                  <a:srgbClr val="FAEB00"/>
                </a:solidFill>
                <a:latin typeface="Proxima Nova"/>
                <a:cs typeface="Arial"/>
              </a:rPr>
              <a:t> pour le </a:t>
            </a:r>
            <a:r>
              <a:rPr lang="en-US" sz="4000" b="1" spc="-5" dirty="0" err="1">
                <a:solidFill>
                  <a:srgbClr val="FAEB00"/>
                </a:solidFill>
                <a:latin typeface="Proxima Nova"/>
                <a:cs typeface="Arial"/>
              </a:rPr>
              <a:t>climat</a:t>
            </a:r>
            <a:r>
              <a:rPr lang="en-US" sz="4000" b="1" spc="-5" dirty="0">
                <a:solidFill>
                  <a:srgbClr val="FAEB00"/>
                </a:solidFill>
                <a:latin typeface="Proxima Nova"/>
                <a:cs typeface="Arial"/>
              </a:rPr>
              <a:t> et son </a:t>
            </a:r>
            <a:r>
              <a:rPr lang="en-US" sz="4000" b="1" spc="-5" dirty="0" err="1">
                <a:solidFill>
                  <a:srgbClr val="FAEB00"/>
                </a:solidFill>
                <a:latin typeface="Proxima Nova"/>
                <a:cs typeface="Arial"/>
              </a:rPr>
              <a:t>financement</a:t>
            </a:r>
            <a:endParaRPr kumimoji="0" lang="en-US" sz="4000" b="1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algn="ctr">
              <a:defRPr/>
            </a:pPr>
            <a:r>
              <a:rPr lang="fr-FR" sz="3000" spc="-5" dirty="0">
                <a:solidFill>
                  <a:schemeClr val="bg1"/>
                </a:solidFill>
                <a:latin typeface="Proxima Nova"/>
                <a:cs typeface="Arial"/>
              </a:rPr>
              <a:t>M. Andrew Harper, Conseiller spécial sur l'action pour le climat, HCR</a:t>
            </a:r>
            <a:endParaRPr kumimoji="0" lang="en-US" sz="11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6321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4CE1-36EA-9451-2684-91AD3066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679" y="414056"/>
            <a:ext cx="8422763" cy="73866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GB" dirty="0">
                <a:latin typeface="Proxima Nova"/>
              </a:rPr>
              <a:t>Description de </a:t>
            </a:r>
            <a:r>
              <a:rPr lang="en-GB" dirty="0" err="1">
                <a:latin typeface="Proxima Nova"/>
              </a:rPr>
              <a:t>l'engagement</a:t>
            </a:r>
            <a:endParaRPr lang="en-US" dirty="0">
              <a:latin typeface="Proxima Nova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9EC1A52-0DC5-56B7-6B97-19EDE316E2B4}"/>
              </a:ext>
            </a:extLst>
          </p:cNvPr>
          <p:cNvSpPr/>
          <p:nvPr/>
        </p:nvSpPr>
        <p:spPr>
          <a:xfrm>
            <a:off x="1452123" y="1306072"/>
            <a:ext cx="2269556" cy="1418495"/>
          </a:xfrm>
          <a:prstGeom prst="roundRect">
            <a:avLst/>
          </a:prstGeom>
          <a:solidFill>
            <a:srgbClr val="18375F"/>
          </a:solidFill>
          <a:ln>
            <a:solidFill>
              <a:srgbClr val="338E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2000" dirty="0">
                <a:latin typeface="Proxima Nova"/>
                <a:cs typeface="Calibri"/>
              </a:rPr>
              <a:t>Un financement accessible et à grande échelle</a:t>
            </a:r>
            <a:endParaRPr lang="en-US" sz="1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F36C46-7715-E8D7-5094-689239EC9DE6}"/>
              </a:ext>
            </a:extLst>
          </p:cNvPr>
          <p:cNvSpPr/>
          <p:nvPr/>
        </p:nvSpPr>
        <p:spPr>
          <a:xfrm>
            <a:off x="3872066" y="1289849"/>
            <a:ext cx="2273609" cy="1406694"/>
          </a:xfrm>
          <a:prstGeom prst="roundRect">
            <a:avLst/>
          </a:prstGeom>
          <a:solidFill>
            <a:srgbClr val="18375F"/>
          </a:solidFill>
          <a:ln>
            <a:solidFill>
              <a:srgbClr val="338E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latin typeface="Proxima Nova"/>
                <a:cs typeface="Calibri"/>
              </a:rPr>
              <a:t>Politiques et plans </a:t>
            </a:r>
            <a:r>
              <a:rPr lang="en-US" sz="2000" dirty="0" err="1">
                <a:latin typeface="Proxima Nova"/>
                <a:cs typeface="Calibri"/>
              </a:rPr>
              <a:t>inclusifs</a:t>
            </a:r>
            <a:endParaRPr lang="en-US" sz="2000" dirty="0">
              <a:latin typeface="Proxima Nova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E0C700F-32ED-14D8-771E-50594735EA00}"/>
              </a:ext>
            </a:extLst>
          </p:cNvPr>
          <p:cNvSpPr/>
          <p:nvPr/>
        </p:nvSpPr>
        <p:spPr>
          <a:xfrm>
            <a:off x="1455395" y="2785775"/>
            <a:ext cx="2278803" cy="2731998"/>
          </a:xfrm>
          <a:prstGeom prst="rect">
            <a:avLst/>
          </a:prstGeom>
          <a:solidFill>
            <a:srgbClr val="99C7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200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Élargir et inclure les réfugiés et leurs hôtes dans le champ d'application des </a:t>
            </a:r>
            <a:r>
              <a:rPr lang="fr-FR" sz="1200" b="1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guichets et décisions de financement de l'action climatique</a:t>
            </a:r>
            <a:r>
              <a:rPr lang="fr-FR" sz="1200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, et </a:t>
            </a:r>
            <a:r>
              <a:rPr lang="fr-FR" sz="1200" b="1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simplifier l'accès aux subventions, aux financements concessionnels </a:t>
            </a:r>
            <a:r>
              <a:rPr lang="fr-FR" sz="1200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et </a:t>
            </a:r>
            <a:r>
              <a:rPr lang="fr-FR" sz="1200" b="1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aux sources innovantes</a:t>
            </a:r>
            <a:r>
              <a:rPr lang="fr-FR" sz="1200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. </a:t>
            </a:r>
            <a:endParaRPr lang="en-US" sz="1200" dirty="0">
              <a:solidFill>
                <a:schemeClr val="tx1"/>
              </a:solidFill>
              <a:latin typeface="Proxima Nova"/>
              <a:ea typeface="Calibri"/>
              <a:cs typeface="Calibri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7B87288-5770-D06A-767A-7D9ABEFFD7C2}"/>
              </a:ext>
            </a:extLst>
          </p:cNvPr>
          <p:cNvSpPr/>
          <p:nvPr/>
        </p:nvSpPr>
        <p:spPr>
          <a:xfrm>
            <a:off x="3890022" y="2784099"/>
            <a:ext cx="2266342" cy="2733674"/>
          </a:xfrm>
          <a:prstGeom prst="rect">
            <a:avLst/>
          </a:prstGeom>
          <a:solidFill>
            <a:srgbClr val="99C7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200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Inclure les réfugiés dans leurs </a:t>
            </a:r>
            <a:r>
              <a:rPr lang="fr-FR" sz="1200" b="1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politiques et plans d'action </a:t>
            </a:r>
            <a:r>
              <a:rPr lang="fr-FR" sz="1200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sur le climat pour s'assurer que leurs besoins spécifiques sont prioritaires et financés, y compris dans les plans nationaux d'adaptation, les contributions déterminées au niveau national, les stratégies de réduction des risques de catastrophe et les systèmes d'alerte précoce.</a:t>
            </a:r>
            <a:endParaRPr lang="en-US" sz="1200" dirty="0">
              <a:solidFill>
                <a:schemeClr val="tx1"/>
              </a:solidFill>
              <a:latin typeface="Proxima Nova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6FC8E31-ECE5-D3E8-3341-B856074DAECC}"/>
              </a:ext>
            </a:extLst>
          </p:cNvPr>
          <p:cNvSpPr/>
          <p:nvPr/>
        </p:nvSpPr>
        <p:spPr>
          <a:xfrm>
            <a:off x="6324729" y="1306071"/>
            <a:ext cx="2276545" cy="1418497"/>
          </a:xfrm>
          <a:prstGeom prst="roundRect">
            <a:avLst/>
          </a:prstGeom>
          <a:solidFill>
            <a:srgbClr val="18375F"/>
          </a:solidFill>
          <a:ln>
            <a:solidFill>
              <a:srgbClr val="338E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latin typeface="Proxima Nova"/>
                <a:cs typeface="Calibri"/>
              </a:rPr>
              <a:t>Pipeline de </a:t>
            </a:r>
            <a:r>
              <a:rPr lang="en-US" sz="2000" dirty="0" err="1">
                <a:latin typeface="Proxima Nova"/>
                <a:cs typeface="Calibri"/>
              </a:rPr>
              <a:t>projets</a:t>
            </a:r>
            <a:r>
              <a:rPr lang="en-US" sz="2000" dirty="0">
                <a:latin typeface="Proxima Nova"/>
                <a:cs typeface="Calibri"/>
              </a:rPr>
              <a:t> </a:t>
            </a:r>
            <a:r>
              <a:rPr lang="en-US" sz="2000" dirty="0" err="1">
                <a:latin typeface="Proxima Nova"/>
                <a:cs typeface="Calibri"/>
              </a:rPr>
              <a:t>bancables</a:t>
            </a:r>
            <a:endParaRPr lang="en-US" sz="2000" dirty="0">
              <a:latin typeface="Proxima Nov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795D43-37A3-0A7D-7C7B-3B5C90B4A46B}"/>
              </a:ext>
            </a:extLst>
          </p:cNvPr>
          <p:cNvSpPr/>
          <p:nvPr/>
        </p:nvSpPr>
        <p:spPr>
          <a:xfrm>
            <a:off x="6327999" y="2785776"/>
            <a:ext cx="2271813" cy="2731997"/>
          </a:xfrm>
          <a:prstGeom prst="rect">
            <a:avLst/>
          </a:prstGeom>
          <a:solidFill>
            <a:srgbClr val="99C7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200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Créer un pipeline de </a:t>
            </a:r>
            <a:r>
              <a:rPr lang="fr-FR" sz="1200" b="1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projets et de programmes bancables incluant les réfugiés</a:t>
            </a:r>
            <a:r>
              <a:rPr lang="fr-FR" sz="1200" dirty="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, afin de parvenir à la préparation et à la résilience climatique. </a:t>
            </a:r>
            <a:endParaRPr lang="en-US" sz="1200" dirty="0">
              <a:solidFill>
                <a:schemeClr val="tx1"/>
              </a:solidFill>
              <a:latin typeface="Proxima Nova"/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AE85DC-66C6-E183-D219-753C6CDBEA94}"/>
              </a:ext>
            </a:extLst>
          </p:cNvPr>
          <p:cNvSpPr/>
          <p:nvPr/>
        </p:nvSpPr>
        <p:spPr>
          <a:xfrm>
            <a:off x="8753813" y="2785776"/>
            <a:ext cx="2271813" cy="2731997"/>
          </a:xfrm>
          <a:prstGeom prst="rect">
            <a:avLst/>
          </a:prstGeom>
          <a:solidFill>
            <a:srgbClr val="99C7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200" dirty="0">
                <a:solidFill>
                  <a:schemeClr val="tx1"/>
                </a:solidFill>
                <a:latin typeface="Proxima Nova"/>
                <a:cs typeface="Calibri"/>
              </a:rPr>
              <a:t>Mobiliser </a:t>
            </a:r>
            <a:r>
              <a:rPr lang="fr-FR" sz="1200" b="1" dirty="0">
                <a:solidFill>
                  <a:schemeClr val="tx1"/>
                </a:solidFill>
                <a:latin typeface="Proxima Nova"/>
                <a:cs typeface="Calibri"/>
              </a:rPr>
              <a:t>l'assistance technique et les capacités institutionnelles </a:t>
            </a:r>
            <a:r>
              <a:rPr lang="fr-FR" sz="1200" dirty="0">
                <a:solidFill>
                  <a:schemeClr val="tx1"/>
                </a:solidFill>
                <a:latin typeface="Proxima Nova"/>
                <a:cs typeface="Calibri"/>
              </a:rPr>
              <a:t>pour permettre d'absorber, d'accéder et de mettre en œuvre le financement de l'action climatique et assurer la responsabilité envers les réfugiés, les pays d'accueil et les communautés locales.</a:t>
            </a:r>
            <a:endParaRPr lang="en-US" sz="1200" dirty="0">
              <a:solidFill>
                <a:schemeClr val="tx1"/>
              </a:solidFill>
              <a:latin typeface="Proxima Nova"/>
              <a:cs typeface="Calibri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B8141EF-66EE-20CC-8C5B-B7C270955E7F}"/>
              </a:ext>
            </a:extLst>
          </p:cNvPr>
          <p:cNvSpPr/>
          <p:nvPr/>
        </p:nvSpPr>
        <p:spPr>
          <a:xfrm>
            <a:off x="8751661" y="1305120"/>
            <a:ext cx="2273609" cy="1406694"/>
          </a:xfrm>
          <a:prstGeom prst="roundRect">
            <a:avLst/>
          </a:prstGeom>
          <a:solidFill>
            <a:srgbClr val="18375F"/>
          </a:solidFill>
          <a:ln>
            <a:solidFill>
              <a:srgbClr val="338E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 err="1">
                <a:latin typeface="Proxima Nova"/>
                <a:cs typeface="Calibri"/>
              </a:rPr>
              <a:t>Capacité</a:t>
            </a:r>
            <a:r>
              <a:rPr lang="en-US" sz="2000" dirty="0">
                <a:latin typeface="Proxima Nova"/>
                <a:cs typeface="Calibri"/>
              </a:rPr>
              <a:t> technique et </a:t>
            </a:r>
            <a:r>
              <a:rPr lang="en-US" sz="2000" dirty="0" err="1">
                <a:latin typeface="Proxima Nova"/>
                <a:cs typeface="Calibri"/>
              </a:rPr>
              <a:t>institutionnelle</a:t>
            </a:r>
            <a:endParaRPr lang="en-US" sz="2000" dirty="0">
              <a:latin typeface="Proxima Nova"/>
              <a:cs typeface="Calibri"/>
            </a:endParaRP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2B4C6D95-C0E7-6579-5745-9ED8B0771622}"/>
              </a:ext>
            </a:extLst>
          </p:cNvPr>
          <p:cNvSpPr/>
          <p:nvPr/>
        </p:nvSpPr>
        <p:spPr>
          <a:xfrm rot="16200000">
            <a:off x="1859648" y="5022245"/>
            <a:ext cx="1172450" cy="2558285"/>
          </a:xfrm>
          <a:prstGeom prst="homePlate">
            <a:avLst/>
          </a:prstGeom>
          <a:solidFill>
            <a:srgbClr val="0072BC"/>
          </a:solidFill>
          <a:ln>
            <a:solidFill>
              <a:srgbClr val="FAEB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Calibri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0A65327D-EA3C-8758-D1B5-2D59973DDE28}"/>
              </a:ext>
            </a:extLst>
          </p:cNvPr>
          <p:cNvSpPr/>
          <p:nvPr/>
        </p:nvSpPr>
        <p:spPr>
          <a:xfrm rot="16200000">
            <a:off x="4440179" y="5132271"/>
            <a:ext cx="1172448" cy="2279007"/>
          </a:xfrm>
          <a:prstGeom prst="homePlate">
            <a:avLst/>
          </a:prstGeom>
          <a:solidFill>
            <a:srgbClr val="0072BC"/>
          </a:solidFill>
          <a:ln>
            <a:solidFill>
              <a:srgbClr val="FAEB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Calibri"/>
            </a:endParaRPr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9C102917-1C41-B775-BA78-F9C203120BFF}"/>
              </a:ext>
            </a:extLst>
          </p:cNvPr>
          <p:cNvSpPr/>
          <p:nvPr/>
        </p:nvSpPr>
        <p:spPr>
          <a:xfrm rot="16200000">
            <a:off x="8093626" y="3958621"/>
            <a:ext cx="1172448" cy="4690841"/>
          </a:xfrm>
          <a:prstGeom prst="homePlate">
            <a:avLst/>
          </a:prstGeom>
          <a:solidFill>
            <a:srgbClr val="0072BC"/>
          </a:solidFill>
          <a:ln>
            <a:solidFill>
              <a:srgbClr val="FAEB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latin typeface="Proxima Nova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892773-43E7-B190-88C3-D9A0E094C8C4}"/>
              </a:ext>
            </a:extLst>
          </p:cNvPr>
          <p:cNvSpPr txBox="1"/>
          <p:nvPr/>
        </p:nvSpPr>
        <p:spPr>
          <a:xfrm>
            <a:off x="1322447" y="5966936"/>
            <a:ext cx="224685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dirty="0">
                <a:solidFill>
                  <a:srgbClr val="FAEB00"/>
                </a:solidFill>
                <a:latin typeface="Proxima Nova"/>
                <a:cs typeface="Calibri"/>
              </a:rPr>
              <a:t>Donateurs et financeurs</a:t>
            </a:r>
            <a:endParaRPr lang="fr-FR" sz="1200" dirty="0">
              <a:solidFill>
                <a:srgbClr val="FAEB00"/>
              </a:solidFill>
              <a:latin typeface="Proxima Nova"/>
              <a:cs typeface="Calibri"/>
            </a:endParaRPr>
          </a:p>
          <a:p>
            <a:pPr algn="ctr"/>
            <a:r>
              <a:rPr lang="fr-FR" sz="900" dirty="0">
                <a:solidFill>
                  <a:srgbClr val="FAEB00"/>
                </a:solidFill>
                <a:cs typeface="Calibri"/>
              </a:rPr>
              <a:t>(IFI/BMD, acteurs du développement, secteur privé)</a:t>
            </a:r>
            <a:endParaRPr lang="en-US" sz="900" dirty="0">
              <a:solidFill>
                <a:srgbClr val="FAEB00"/>
              </a:solidFill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B1F9B22-53C9-9B64-7DBF-C1263719952C}"/>
              </a:ext>
            </a:extLst>
          </p:cNvPr>
          <p:cNvSpPr txBox="1"/>
          <p:nvPr/>
        </p:nvSpPr>
        <p:spPr>
          <a:xfrm>
            <a:off x="4157012" y="6163759"/>
            <a:ext cx="188332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AEB00"/>
                </a:solidFill>
                <a:latin typeface="Proxima Nova"/>
                <a:cs typeface="Calibri"/>
              </a:rPr>
              <a:t>Pays </a:t>
            </a:r>
            <a:r>
              <a:rPr lang="en-US" dirty="0" err="1">
                <a:solidFill>
                  <a:srgbClr val="FAEB00"/>
                </a:solidFill>
                <a:latin typeface="Proxima Nova"/>
                <a:cs typeface="Calibri"/>
              </a:rPr>
              <a:t>d'accueil</a:t>
            </a:r>
            <a:endParaRPr lang="en-US" dirty="0">
              <a:solidFill>
                <a:srgbClr val="FAEB00"/>
              </a:solidFill>
              <a:latin typeface="Proxima Nova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E05C74-0747-FF5B-4156-1F6C70C15897}"/>
              </a:ext>
            </a:extLst>
          </p:cNvPr>
          <p:cNvSpPr txBox="1"/>
          <p:nvPr/>
        </p:nvSpPr>
        <p:spPr>
          <a:xfrm>
            <a:off x="7308250" y="5966936"/>
            <a:ext cx="2743200" cy="8925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dirty="0">
                <a:solidFill>
                  <a:srgbClr val="FAEB00"/>
                </a:solidFill>
                <a:latin typeface="Proxima Nova"/>
                <a:cs typeface="Calibri"/>
              </a:rPr>
              <a:t>Toutes les parties prenantes</a:t>
            </a:r>
          </a:p>
          <a:p>
            <a:pPr algn="ctr"/>
            <a:r>
              <a:rPr lang="fr-FR" sz="1600" dirty="0">
                <a:solidFill>
                  <a:srgbClr val="FAEB00"/>
                </a:solidFill>
                <a:latin typeface="Proxima Nova"/>
                <a:cs typeface="Calibri"/>
              </a:rPr>
              <a:t>(public, privé, ONU et OSC)</a:t>
            </a:r>
            <a:endParaRPr lang="en-US" sz="1600" dirty="0">
              <a:solidFill>
                <a:srgbClr val="FAEB00"/>
              </a:solidFill>
              <a:cs typeface="Calibri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A7ECAE1-7DD3-A573-AC95-20DAC261B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0B1316A-7E1E-91E1-E5B1-E5315A369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E672B71-520C-D129-8F50-A17819738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E6424FE0-CAAB-E68B-4C8B-F24AEBD90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AC4B3DC0-3D33-1A6C-2AFA-6BFFCD71E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96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BE4CCD53-8E96-2890-1F04-038273E0B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7620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60F924B6-4B66-A848-BA50-710B16DB9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914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D978EB1C-64E6-E769-B38D-2DFC8ACF2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066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18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19280" y="3652185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C636232-7803-D64D-CEEC-914CB7536F9F}"/>
              </a:ext>
            </a:extLst>
          </p:cNvPr>
          <p:cNvSpPr txBox="1"/>
          <p:nvPr/>
        </p:nvSpPr>
        <p:spPr>
          <a:xfrm>
            <a:off x="0" y="2664591"/>
            <a:ext cx="11523689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en-US" sz="4000" b="1" i="0" u="none" strike="noStrike" kern="1200" cap="none" spc="-5" normalizeH="0" baseline="0" noProof="0" dirty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Alliance </a:t>
            </a:r>
            <a:r>
              <a:rPr kumimoji="0" lang="en-US" sz="4000" b="1" i="0" u="none" strike="noStrike" kern="1200" cap="none" spc="-5" normalizeH="0" baseline="0" noProof="0" dirty="0" err="1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contre</a:t>
            </a:r>
            <a:r>
              <a:rPr kumimoji="0" lang="en-US" sz="4000" b="1" i="0" u="none" strike="noStrike" kern="1200" cap="none" spc="-5" normalizeH="0" baseline="0" noProof="0" dirty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-5" normalizeH="0" baseline="0" noProof="0" dirty="0" err="1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l'apatridie</a:t>
            </a:r>
            <a:endParaRPr lang="en-US" sz="30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0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algn="ctr">
              <a:defRPr/>
            </a:pPr>
            <a:r>
              <a:rPr lang="en-US" sz="3000" spc="-5" dirty="0" err="1">
                <a:solidFill>
                  <a:schemeClr val="bg1"/>
                </a:solidFill>
                <a:latin typeface="Proxima Nova"/>
                <a:cs typeface="Arial"/>
              </a:rPr>
              <a:t>Mme</a:t>
            </a:r>
            <a:r>
              <a:rPr lang="en-US" sz="3000" spc="-5" dirty="0">
                <a:solidFill>
                  <a:schemeClr val="bg1"/>
                </a:solidFill>
                <a:latin typeface="Proxima Nova"/>
                <a:cs typeface="Arial"/>
              </a:rPr>
              <a:t> Kareen</a:t>
            </a:r>
            <a:r>
              <a:rPr kumimoji="0" lang="en-US" sz="3000" b="0" i="0" u="none" strike="noStrike" kern="1200" cap="none" spc="-5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</a:t>
            </a:r>
            <a:r>
              <a:rPr kumimoji="0" lang="en-US" sz="3000" b="0" i="0" u="none" strike="noStrike" kern="1200" cap="none" spc="-5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Jabre</a:t>
            </a:r>
            <a:r>
              <a:rPr lang="en-US" sz="3000" spc="-5" dirty="0">
                <a:solidFill>
                  <a:schemeClr val="bg1"/>
                </a:solidFill>
                <a:latin typeface="Proxima Nova"/>
                <a:cs typeface="Arial"/>
              </a:rPr>
              <a:t>,</a:t>
            </a:r>
            <a:r>
              <a:rPr kumimoji="0" lang="en-US" sz="3000" b="0" i="0" u="none" strike="noStrike" kern="1200" cap="none" spc="-5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</a:t>
            </a:r>
            <a:r>
              <a:rPr kumimoji="0" lang="en-US" sz="3000" b="0" i="0" u="none" strike="noStrike" kern="1200" cap="none" spc="-5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Directrice</a:t>
            </a:r>
            <a:r>
              <a:rPr lang="en-US" sz="3000" spc="-5" dirty="0">
                <a:solidFill>
                  <a:schemeClr val="bg1"/>
                </a:solidFill>
                <a:latin typeface="Proxima Nova"/>
                <a:cs typeface="Arial"/>
              </a:rPr>
              <a:t>, </a:t>
            </a:r>
            <a:r>
              <a:rPr kumimoji="0" lang="en-US" sz="3000" b="0" i="0" u="none" strike="noStrike" kern="1200" cap="none" spc="-5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Division </a:t>
            </a:r>
            <a:r>
              <a:rPr lang="en-US" sz="3000" spc="-5" dirty="0">
                <a:solidFill>
                  <a:schemeClr val="bg1"/>
                </a:solidFill>
                <a:latin typeface="Proxima Nova"/>
                <a:cs typeface="Arial"/>
              </a:rPr>
              <a:t>des</a:t>
            </a:r>
            <a:r>
              <a:rPr kumimoji="0" lang="en-US" sz="3000" b="0" i="0" u="none" strike="noStrike" kern="1200" cap="none" spc="-5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</a:t>
            </a:r>
            <a:r>
              <a:rPr lang="en-US" sz="3000" spc="-5" dirty="0">
                <a:solidFill>
                  <a:schemeClr val="bg1"/>
                </a:solidFill>
                <a:latin typeface="Proxima Nova"/>
                <a:cs typeface="Arial"/>
              </a:rPr>
              <a:t>p</a:t>
            </a:r>
            <a:r>
              <a:rPr kumimoji="0" lang="en-US" sz="3000" b="0" i="0" u="none" strike="noStrike" kern="1200" cap="none" spc="-5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rogrammes</a:t>
            </a:r>
            <a:endParaRPr lang="en-US" sz="3000" spc="-5" dirty="0">
              <a:solidFill>
                <a:schemeClr val="bg1"/>
              </a:solidFill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-5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De </a:t>
            </a:r>
            <a:r>
              <a:rPr kumimoji="0" lang="en-US" sz="3000" b="0" i="0" u="none" strike="noStrike" kern="1200" cap="none" spc="-5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l’Union</a:t>
            </a:r>
            <a:r>
              <a:rPr kumimoji="0" lang="en-US" sz="3000" b="0" i="0" u="none" strike="noStrike" kern="1200" cap="none" spc="-5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Inter-</a:t>
            </a:r>
            <a:r>
              <a:rPr kumimoji="0" lang="en-US" sz="3000" b="0" i="0" u="none" strike="noStrike" kern="1200" cap="none" spc="-5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Parlementaire</a:t>
            </a:r>
            <a:endParaRPr lang="en-US" sz="3000" b="0" i="0" u="none" strike="noStrike" kern="1200" cap="none" spc="-5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112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4CE1-36EA-9451-2684-91AD3066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3315" y="550650"/>
            <a:ext cx="8425203" cy="73866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GB" dirty="0">
                <a:latin typeface="Proxima Nova"/>
              </a:rPr>
              <a:t>Description de </a:t>
            </a:r>
            <a:r>
              <a:rPr lang="en-GB" dirty="0" err="1">
                <a:latin typeface="Proxima Nova"/>
              </a:rPr>
              <a:t>l'engagement</a:t>
            </a:r>
            <a:endParaRPr lang="en-GB" dirty="0">
              <a:latin typeface="Proxima Nova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CAA0B-36C3-C729-D5C4-7C3806738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7885" y="1840313"/>
            <a:ext cx="11491722" cy="4229363"/>
          </a:xfrm>
        </p:spPr>
        <p:txBody>
          <a:bodyPr wrap="square" lIns="0" tIns="0" rIns="0" bIns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0" u="sng" dirty="0">
                <a:effectLst/>
                <a:latin typeface="Proxima Nova"/>
                <a:ea typeface="Calibri"/>
                <a:cs typeface="Calibri"/>
              </a:rPr>
              <a:t>TOUTES LES PARTIES PRENANTES CONCERNÉES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0" dirty="0">
                <a:effectLst/>
                <a:latin typeface="Proxima Nova"/>
                <a:ea typeface="Calibri"/>
                <a:cs typeface="Calibri"/>
              </a:rPr>
              <a:t>Nous nous engageons à devenir membres de l'Alliance mondiale pour mettre fin à l'apatridie (une fois établie) afin de </a:t>
            </a:r>
            <a:r>
              <a:rPr lang="fr-FR" sz="2400" b="0" dirty="0">
                <a:solidFill>
                  <a:srgbClr val="FAEB00"/>
                </a:solidFill>
                <a:effectLst/>
                <a:latin typeface="Proxima Nova"/>
                <a:ea typeface="Calibri"/>
                <a:cs typeface="Calibri"/>
              </a:rPr>
              <a:t>soutenir activement et en collaboration la vision d'un monde sans apatridie</a:t>
            </a:r>
            <a:r>
              <a:rPr lang="fr-FR" sz="2400" b="0" dirty="0">
                <a:effectLst/>
                <a:latin typeface="Proxima Nova"/>
                <a:ea typeface="Calibri"/>
                <a:cs typeface="Calibri"/>
              </a:rPr>
              <a:t>, de sorte que chacun jouisse du </a:t>
            </a:r>
            <a:r>
              <a:rPr lang="fr-FR" sz="2400" b="0" dirty="0">
                <a:solidFill>
                  <a:srgbClr val="FAEB00"/>
                </a:solidFill>
                <a:effectLst/>
                <a:latin typeface="Proxima Nova"/>
                <a:ea typeface="Calibri"/>
                <a:cs typeface="Calibri"/>
              </a:rPr>
              <a:t>droit à la nationalité </a:t>
            </a:r>
            <a:r>
              <a:rPr lang="fr-FR" sz="2400" b="0" dirty="0">
                <a:effectLst/>
                <a:latin typeface="Proxima Nova"/>
                <a:ea typeface="Calibri"/>
                <a:cs typeface="Calibri"/>
              </a:rPr>
              <a:t>sans discrimination.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0" u="sng" dirty="0">
                <a:effectLst/>
                <a:latin typeface="Proxima Nova"/>
                <a:ea typeface="Calibri"/>
                <a:cs typeface="Calibri"/>
              </a:rPr>
              <a:t>ETATS et ORGANISATIONS INTERGOUVERNEMENTALES RÉGIONALES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0" dirty="0">
                <a:effectLst/>
                <a:latin typeface="Proxima Nova"/>
                <a:ea typeface="Calibri"/>
                <a:cs typeface="Calibri"/>
              </a:rPr>
              <a:t>En tant qu'expression de notre intérêt pour la prévention et la réponse à l'apatridie par la mise en œuvre accélérée de nos engagements individuels à traiter l'apatridie [X Etats et Organisations </a:t>
            </a:r>
            <a:r>
              <a:rPr lang="fr-FR" sz="2400" b="0" dirty="0">
                <a:latin typeface="Proxima Nova"/>
                <a:ea typeface="Calibri"/>
                <a:cs typeface="Calibri"/>
              </a:rPr>
              <a:t>I</a:t>
            </a:r>
            <a:r>
              <a:rPr lang="fr-FR" sz="2400" b="0" dirty="0">
                <a:effectLst/>
                <a:latin typeface="Proxima Nova"/>
                <a:ea typeface="Calibri"/>
                <a:cs typeface="Calibri"/>
              </a:rPr>
              <a:t>ntergouvernementales Régionales] </a:t>
            </a:r>
            <a:r>
              <a:rPr lang="fr-FR" sz="2400" b="0" dirty="0">
                <a:solidFill>
                  <a:srgbClr val="FAEB00"/>
                </a:solidFill>
                <a:effectLst/>
                <a:latin typeface="Proxima Nova"/>
                <a:ea typeface="Calibri"/>
                <a:cs typeface="Calibri"/>
              </a:rPr>
              <a:t>s'engagent également à adhérer au Programme de recherche de solutions de l'Alliance mondiale</a:t>
            </a:r>
            <a:r>
              <a:rPr lang="fr-FR" sz="2400" b="0" dirty="0">
                <a:effectLst/>
                <a:latin typeface="Proxima Nova"/>
                <a:ea typeface="Calibri"/>
                <a:cs typeface="Calibri"/>
              </a:rPr>
              <a:t>.</a:t>
            </a:r>
            <a:endParaRPr lang="en-US" sz="2400" b="0" dirty="0">
              <a:effectLst/>
              <a:latin typeface="Proxima Nova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63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043622" y="4181109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C636232-7803-D64D-CEEC-914CB7536F9F}"/>
              </a:ext>
            </a:extLst>
          </p:cNvPr>
          <p:cNvSpPr txBox="1"/>
          <p:nvPr/>
        </p:nvSpPr>
        <p:spPr>
          <a:xfrm>
            <a:off x="421820" y="1684400"/>
            <a:ext cx="11523689" cy="469359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>
              <a:defRPr/>
            </a:pPr>
            <a:r>
              <a:rPr kumimoji="0" lang="fr-FR" sz="3600" b="1" i="0" u="none" strike="noStrike" kern="1200" cap="none" spc="-5" normalizeH="0" baseline="0" noProof="0" dirty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Transférer le pouvoir : Faire progresser la localisation de la recherche et faire entendre la voix des communautés d'accueil et des communautés déplacées de force à l'échelle mondiale</a:t>
            </a:r>
          </a:p>
          <a:p>
            <a:pPr algn="ctr">
              <a:defRPr/>
            </a:pPr>
            <a:endParaRPr lang="en-US" sz="30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algn="ctr">
              <a:defRPr/>
            </a:pPr>
            <a:r>
              <a:rPr lang="en-US" sz="3000" spc="-5" dirty="0" err="1">
                <a:solidFill>
                  <a:schemeClr val="bg1"/>
                </a:solidFill>
                <a:latin typeface="Proxima Nova"/>
                <a:cs typeface="Arial"/>
              </a:rPr>
              <a:t>Mme</a:t>
            </a:r>
            <a:r>
              <a:rPr lang="en-US" sz="3000" spc="-5" dirty="0">
                <a:solidFill>
                  <a:schemeClr val="bg1"/>
                </a:solidFill>
                <a:latin typeface="Proxima Nova"/>
                <a:cs typeface="Arial"/>
              </a:rPr>
              <a:t> Roula El-Rifai, </a:t>
            </a:r>
            <a:r>
              <a:rPr kumimoji="0" lang="fr-FR" sz="3000" b="0" i="0" u="none" strike="noStrike" kern="1200" cap="none" spc="-5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Spécialiste principal de programme, Gouvernance démocratique et inclusive</a:t>
            </a:r>
            <a:r>
              <a:rPr lang="fr-FR" sz="3000" spc="-5" dirty="0">
                <a:solidFill>
                  <a:schemeClr val="bg1"/>
                </a:solidFill>
                <a:latin typeface="Proxima Nova"/>
                <a:cs typeface="Arial"/>
              </a:rPr>
              <a:t>, </a:t>
            </a:r>
            <a:r>
              <a:rPr kumimoji="0" lang="fr-FR" sz="3000" b="0" i="0" u="none" strike="noStrike" kern="1200" cap="none" spc="-5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Centre international de recherche sur le développement </a:t>
            </a:r>
            <a:r>
              <a:rPr lang="fr-FR" sz="3000" spc="-5" dirty="0">
                <a:solidFill>
                  <a:schemeClr val="bg1"/>
                </a:solidFill>
                <a:latin typeface="Proxima Nova"/>
                <a:cs typeface="Arial"/>
              </a:rPr>
              <a:t>–</a:t>
            </a:r>
            <a:r>
              <a:rPr kumimoji="0" lang="fr-FR" sz="3000" b="0" i="0" u="none" strike="noStrike" kern="1200" cap="none" spc="-5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Canada</a:t>
            </a:r>
            <a:endParaRPr lang="en-US" sz="1100" b="0" i="0" u="none" strike="noStrike" kern="1200" cap="none" spc="-5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0" i="0" u="none" strike="noStrike" kern="1200" cap="none" spc="-5" normalizeH="0" baseline="0" noProof="0" dirty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1393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3143A092C9C44985AA9DCBF778DF1A" ma:contentTypeVersion="16" ma:contentTypeDescription="Create a new document." ma:contentTypeScope="" ma:versionID="59592361e7b83c23987ae6d9a996c4fe">
  <xsd:schema xmlns:xsd="http://www.w3.org/2001/XMLSchema" xmlns:xs="http://www.w3.org/2001/XMLSchema" xmlns:p="http://schemas.microsoft.com/office/2006/metadata/properties" xmlns:ns2="4ed2af58-7fce-447c-abc6-e51dc43ce940" xmlns:ns3="a2b69e4a-806e-4371-bf61-6b9ce5311013" targetNamespace="http://schemas.microsoft.com/office/2006/metadata/properties" ma:root="true" ma:fieldsID="0284f2f1c1be8f52f8ce2feecb28dc4f" ns2:_="" ns3:_="">
    <xsd:import namespace="4ed2af58-7fce-447c-abc6-e51dc43ce940"/>
    <xsd:import namespace="a2b69e4a-806e-4371-bf61-6b9ce53110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2af58-7fce-447c-abc6-e51dc43ce9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5f3f4cc-79b9-4d17-b8fa-dd7577b1fb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b69e4a-806e-4371-bf61-6b9ce531101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8b3cdda-5cbd-4273-8533-2857e1351f92}" ma:internalName="TaxCatchAll" ma:showField="CatchAllData" ma:web="a2b69e4a-806e-4371-bf61-6b9ce53110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d2af58-7fce-447c-abc6-e51dc43ce940">
      <Terms xmlns="http://schemas.microsoft.com/office/infopath/2007/PartnerControls"/>
    </lcf76f155ced4ddcb4097134ff3c332f>
    <TaxCatchAll xmlns="a2b69e4a-806e-4371-bf61-6b9ce5311013" xsi:nil="true"/>
  </documentManagement>
</p:properties>
</file>

<file path=customXml/itemProps1.xml><?xml version="1.0" encoding="utf-8"?>
<ds:datastoreItem xmlns:ds="http://schemas.openxmlformats.org/officeDocument/2006/customXml" ds:itemID="{296BDFFA-06E2-40F9-9B16-A400843772B3}">
  <ds:schemaRefs>
    <ds:schemaRef ds:uri="4ed2af58-7fce-447c-abc6-e51dc43ce940"/>
    <ds:schemaRef ds:uri="a2b69e4a-806e-4371-bf61-6b9ce531101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FA82FAB-3C71-4178-BBC9-F44628FA3A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9FFD87-2E6D-4AAB-ADAB-9BBFFE8A683C}">
  <ds:schemaRefs>
    <ds:schemaRef ds:uri="4ed2af58-7fce-447c-abc6-e51dc43ce940"/>
    <ds:schemaRef ds:uri="a2b69e4a-806e-4371-bf61-6b9ce531101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865</Words>
  <Application>Microsoft Office PowerPoint</Application>
  <PresentationFormat>Widescreen</PresentationFormat>
  <Paragraphs>78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Proxima Nova</vt:lpstr>
      <vt:lpstr>Wingdings</vt:lpstr>
      <vt:lpstr>1_Office Theme</vt:lpstr>
      <vt:lpstr>PowerPoint Presentation</vt:lpstr>
      <vt:lpstr>PowerPoint Presentation</vt:lpstr>
      <vt:lpstr>PowerPoint Presentation</vt:lpstr>
      <vt:lpstr>Description de l'engagement</vt:lpstr>
      <vt:lpstr>PowerPoint Presentation</vt:lpstr>
      <vt:lpstr>Description de l'engagement</vt:lpstr>
      <vt:lpstr>PowerPoint Presentation</vt:lpstr>
      <vt:lpstr>Description de l'engagement</vt:lpstr>
      <vt:lpstr>PowerPoint Presentation</vt:lpstr>
      <vt:lpstr>Description de l'engagement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Ziad Ayad</dc:creator>
  <cp:lastModifiedBy>Leah Khanyisa Tshabalala</cp:lastModifiedBy>
  <cp:revision>2</cp:revision>
  <dcterms:created xsi:type="dcterms:W3CDTF">2022-10-20T10:33:15Z</dcterms:created>
  <dcterms:modified xsi:type="dcterms:W3CDTF">2023-06-06T15:14:43Z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0x0101008A3143A092C9C44985AA9DCBF778DF1A</vt:lpwstr>
  </property>
  <property fmtid="{D5CDD505-2E9C-101B-9397-08002B2CF9AE}" pid="3" name="MediaServiceImageTags">
    <vt:lpwstr/>
  </property>
</Properties>
</file>