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CFBF-7CA4-2F47-989D-94091C334701}" type="datetimeFigureOut">
              <a:rPr lang="en-US" smtClean="0"/>
              <a:t>08/07/2013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5EB-501A-0044-9BB2-4E90EFB11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139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CFBF-7CA4-2F47-989D-94091C334701}" type="datetimeFigureOut">
              <a:rPr lang="en-US" smtClean="0"/>
              <a:t>08/07/2013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5EB-501A-0044-9BB2-4E90EFB11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77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CFBF-7CA4-2F47-989D-94091C334701}" type="datetimeFigureOut">
              <a:rPr lang="en-US" smtClean="0"/>
              <a:t>08/07/2013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5EB-501A-0044-9BB2-4E90EFB11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136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CFBF-7CA4-2F47-989D-94091C334701}" type="datetimeFigureOut">
              <a:rPr lang="en-US" smtClean="0"/>
              <a:t>08/07/2013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5EB-501A-0044-9BB2-4E90EFB11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271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CFBF-7CA4-2F47-989D-94091C334701}" type="datetimeFigureOut">
              <a:rPr lang="en-US" smtClean="0"/>
              <a:t>08/07/2013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5EB-501A-0044-9BB2-4E90EFB11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418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CFBF-7CA4-2F47-989D-94091C334701}" type="datetimeFigureOut">
              <a:rPr lang="en-US" smtClean="0"/>
              <a:t>08/07/2013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5EB-501A-0044-9BB2-4E90EFB11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1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CFBF-7CA4-2F47-989D-94091C334701}" type="datetimeFigureOut">
              <a:rPr lang="en-US" smtClean="0"/>
              <a:t>08/07/2013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5EB-501A-0044-9BB2-4E90EFB11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47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CFBF-7CA4-2F47-989D-94091C334701}" type="datetimeFigureOut">
              <a:rPr lang="en-US" smtClean="0"/>
              <a:t>08/07/2013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5EB-501A-0044-9BB2-4E90EFB11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12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CFBF-7CA4-2F47-989D-94091C334701}" type="datetimeFigureOut">
              <a:rPr lang="en-US" smtClean="0"/>
              <a:t>08/07/2013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5EB-501A-0044-9BB2-4E90EFB11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74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CFBF-7CA4-2F47-989D-94091C334701}" type="datetimeFigureOut">
              <a:rPr lang="en-US" smtClean="0"/>
              <a:t>08/07/2013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5EB-501A-0044-9BB2-4E90EFB11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054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CFBF-7CA4-2F47-989D-94091C334701}" type="datetimeFigureOut">
              <a:rPr lang="en-US" smtClean="0"/>
              <a:t>08/07/2013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2B5EB-501A-0044-9BB2-4E90EFB11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31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CCFBF-7CA4-2F47-989D-94091C334701}" type="datetimeFigureOut">
              <a:rPr lang="en-US" smtClean="0"/>
              <a:t>08/07/2013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2B5EB-501A-0044-9BB2-4E90EFB11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082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763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Resettlement Submissions / Total Refugee Population</a:t>
            </a:r>
            <a:endParaRPr lang="en-US" sz="28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356202"/>
              </p:ext>
            </p:extLst>
          </p:nvPr>
        </p:nvGraphicFramePr>
        <p:xfrm>
          <a:off x="601510" y="1096707"/>
          <a:ext cx="7910939" cy="4959285"/>
        </p:xfrm>
        <a:graphic>
          <a:graphicData uri="http://schemas.openxmlformats.org/drawingml/2006/table">
            <a:tbl>
              <a:tblPr/>
              <a:tblGrid>
                <a:gridCol w="1747115"/>
                <a:gridCol w="97839"/>
                <a:gridCol w="1425646"/>
                <a:gridCol w="97839"/>
                <a:gridCol w="908500"/>
                <a:gridCol w="908500"/>
                <a:gridCol w="908500"/>
                <a:gridCol w="908500"/>
                <a:gridCol w="908500"/>
              </a:tblGrid>
              <a:tr h="46118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Country of Asylum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Average</a:t>
                      </a:r>
                      <a:b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2005-2011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Burundi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0.70%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0.86%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0.54%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0.77%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0.78%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0.53%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Cameroon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0.31%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0.17%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0.22%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0.30%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0.21%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0.67%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Central African Republic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0.54%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0.58%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0.25%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0.39%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1.46%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Chad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0.15%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0.28%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0.26%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Congo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0.24%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0.48%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0.52%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Dem. Rep. Congo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Gabon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2.71%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2.65%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1.63%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0.79%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4.44%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4.06%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Ghana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0.98%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0.80%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0.97%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1.33%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0.73%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Kenya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2.32%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1.86%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2.45%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3.04%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2.30%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1.98%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Liberia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0.27%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0.13%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Rwanda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1.33%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2.38%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1.68%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1.46%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0.38%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0.75%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South Africa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1.38%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1.49%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1.69%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0.72%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0.29%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Sudan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0.55%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0.98%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0.82%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0.50%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0.16%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0.28%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Tanzania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0.91%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0.28%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0.53%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1.94%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0.40%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1.38%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Uganda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1.09%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1.14%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2.22%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1.11%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0.52%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0.44%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0.89%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0.93%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0.93%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0.89%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0.81%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0.88%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742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742">
                <a:tc gridSpan="9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Statistics for 'resettlement submissions' from UNHCR's annual </a:t>
                      </a:r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Projected Global Resettlement Needs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6742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Statistics for 'total refugee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population’ from UNHCR’s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annual </a:t>
                      </a:r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Statistical Yearbook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5562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255</Words>
  <Application>Microsoft Office PowerPoint</Application>
  <PresentationFormat>On-screen Show (4:3)</PresentationFormat>
  <Paragraphs>122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Resettlement Submissions / Total Refugee Population</vt:lpstr>
    </vt:vector>
  </TitlesOfParts>
  <Company>RefugePoint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Resettlement Submissions / Total Refugee Population</dc:title>
  <dc:creator>Marty Anderson</dc:creator>
  <cp:lastModifiedBy>Philippe</cp:lastModifiedBy>
  <cp:revision>1</cp:revision>
  <dcterms:created xsi:type="dcterms:W3CDTF">2013-06-09T14:42:00Z</dcterms:created>
  <dcterms:modified xsi:type="dcterms:W3CDTF">2013-07-08T07:53:08Z</dcterms:modified>
</cp:coreProperties>
</file>