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"/>
  </p:notesMasterIdLst>
  <p:handoutMasterIdLst>
    <p:handoutMasterId r:id="rId7"/>
  </p:handoutMasterIdLst>
  <p:sldIdLst>
    <p:sldId id="26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BFFE16-9C3B-4B50-963F-FBBB108BB8D3}" v="13" dt="2021-08-27T18:54:30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EC4E28-BE32-CB45-97E9-CABA7D196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46318-30D4-5841-84FF-545A0A296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AD471-E44A-D841-87AB-79B79C40B28E}" type="datetimeFigureOut">
              <a:rPr lang="en-JO" smtClean="0"/>
              <a:t>08/27/2021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EA756-BEE0-A440-B106-AB9FCE2758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DA043-3836-3646-9CD8-8FCE73E0A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89CC4-7098-2441-B9C4-A86032EB884D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51142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E8A33-CB28-D24B-9DDA-20F453A696DC}" type="datetimeFigureOut">
              <a:rPr lang="en-JO" smtClean="0"/>
              <a:t>08/27/2021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0F30C-A878-3A46-9B5A-4EC8B32C4FF2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213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0F30C-A878-3A46-9B5A-4EC8B32C4FF2}" type="slidenum">
              <a:rPr lang="en-JO" smtClean="0"/>
              <a:t>1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8410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E12556-CB19-F743-90D1-ED86B330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1" y="1414272"/>
            <a:ext cx="8626098" cy="3889247"/>
          </a:xfrm>
        </p:spPr>
        <p:txBody>
          <a:bodyPr>
            <a:normAutofit/>
          </a:bodyPr>
          <a:lstStyle>
            <a:lvl1pPr>
              <a:defRPr b="1">
                <a:solidFill>
                  <a:srgbClr val="FF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3CEC3-865D-BC40-AA7E-D2EE5845F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997" y="574406"/>
            <a:ext cx="5224481" cy="503026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0F54D-CF22-B54C-B34E-8A38145C1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88"/>
            <a:ext cx="20066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0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2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1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0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0502D4D-2460-44DB-9910-492588D8B0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41663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1847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97F68-0CA2-4EED-B0D7-0F39F084348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746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84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EEDCDB-B420-468B-9310-2176760045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4130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CEE0D4-EFC3-49D2-BBB7-C8E6B58DD25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974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362151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299505-B8F3-4863-B9C0-26D524A1664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2892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B0CCFC-8DA8-4699-A220-44B7D3F0A69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323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771FDF-43D0-4820-A899-34C8C758DF1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0714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3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8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07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427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6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0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6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363994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2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F30E5-942E-4A66-8D89-84E326F60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1" y="6328282"/>
            <a:ext cx="2755398" cy="393193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351C779B-A12C-4D24-BAF1-21D9FB47F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11" y="1606511"/>
            <a:ext cx="5865177" cy="36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0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88600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223919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3A1A8F8-E6B7-4840-BBFB-D852F43D7CEA}"/>
              </a:ext>
            </a:extLst>
          </p:cNvPr>
          <p:cNvSpPr/>
          <p:nvPr userDrawn="1"/>
        </p:nvSpPr>
        <p:spPr>
          <a:xfrm rot="19681592">
            <a:off x="8023023" y="5633496"/>
            <a:ext cx="7653867" cy="13255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3906A4-7209-4942-A5F2-2FE9E6FFBE4C}"/>
              </a:ext>
            </a:extLst>
          </p:cNvPr>
          <p:cNvSpPr/>
          <p:nvPr userDrawn="1"/>
        </p:nvSpPr>
        <p:spPr>
          <a:xfrm rot="19681592">
            <a:off x="6284987" y="4820696"/>
            <a:ext cx="7653867" cy="13255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F0F99-DB95-47D6-A8B3-260B93CDC1A0}"/>
              </a:ext>
            </a:extLst>
          </p:cNvPr>
          <p:cNvSpPr/>
          <p:nvPr userDrawn="1"/>
        </p:nvSpPr>
        <p:spPr>
          <a:xfrm rot="19681592">
            <a:off x="-1746852" y="711740"/>
            <a:ext cx="7653867" cy="13255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0D909-9460-4E5D-B51A-7B57B9C379C6}"/>
              </a:ext>
            </a:extLst>
          </p:cNvPr>
          <p:cNvSpPr/>
          <p:nvPr userDrawn="1"/>
        </p:nvSpPr>
        <p:spPr>
          <a:xfrm rot="19681592">
            <a:off x="-3484888" y="-101060"/>
            <a:ext cx="7653867" cy="13255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8CC3D-077E-4295-99D1-B255CCD7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66" y="2766218"/>
            <a:ext cx="5494867" cy="1325563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5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1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CDDE1-8774-481B-A95A-08A5965C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5B41E-9EFA-4C77-9BF8-5061F46BE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82152-B7B9-42B4-9D30-AF7835F00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BD62-A8AE-404A-AA1F-C45854DCE923}" type="datetimeFigureOut">
              <a:rPr lang="en-GB" smtClean="0"/>
              <a:t>27/08/2021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B733-FB37-41C3-A04F-1093E186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1840-CF98-4F0F-917F-C25032975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3EB0-B51D-42E5-B935-1A757568F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00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2" r:id="rId2"/>
    <p:sldLayoutId id="2147483693" r:id="rId3"/>
    <p:sldLayoutId id="2147483694" r:id="rId4"/>
    <p:sldLayoutId id="2147483695" r:id="rId5"/>
    <p:sldLayoutId id="2147483712" r:id="rId6"/>
    <p:sldLayoutId id="2147483674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76" r:id="rId15"/>
    <p:sldLayoutId id="2147483697" r:id="rId16"/>
    <p:sldLayoutId id="2147483699" r:id="rId17"/>
    <p:sldLayoutId id="2147483698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E558-E6E3-EB46-B435-88FC2E61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26" y="1307086"/>
            <a:ext cx="8626098" cy="3889247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s-ES" dirty="0"/>
              <a:t>Módulo 5 de la Guía del </a:t>
            </a:r>
            <a:r>
              <a:rPr lang="en-GB" dirty="0"/>
              <a:t>HPC.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asegurar</a:t>
            </a:r>
            <a:r>
              <a:rPr lang="en-GB" dirty="0"/>
              <a:t> la </a:t>
            </a:r>
            <a:r>
              <a:rPr lang="en-GB" dirty="0" err="1"/>
              <a:t>Centralidad</a:t>
            </a:r>
            <a:r>
              <a:rPr lang="en-GB" dirty="0"/>
              <a:t> de Protección en el HNO y el HRP?</a:t>
            </a:r>
            <a:br>
              <a:rPr lang="en-GB" dirty="0"/>
            </a:br>
            <a:br>
              <a:rPr lang="en-GB" dirty="0"/>
            </a:br>
            <a:r>
              <a:rPr lang="en-GB" sz="2000" b="0" dirty="0" err="1"/>
              <a:t>Presentador</a:t>
            </a:r>
            <a:r>
              <a:rPr lang="en-GB" sz="2000" b="0" dirty="0"/>
              <a:t>: Boris Aristín</a:t>
            </a:r>
            <a:br>
              <a:rPr lang="en-GB" dirty="0"/>
            </a:br>
            <a:br>
              <a:rPr lang="en-US" sz="5400" dirty="0"/>
            </a:br>
            <a:endParaRPr lang="en-JO" sz="5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204DD-12D4-294C-9366-00CD5550D704}"/>
              </a:ext>
            </a:extLst>
          </p:cNvPr>
          <p:cNvSpPr txBox="1">
            <a:spLocks/>
          </p:cNvSpPr>
          <p:nvPr/>
        </p:nvSpPr>
        <p:spPr>
          <a:xfrm>
            <a:off x="416801" y="1414272"/>
            <a:ext cx="8626098" cy="3889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4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8B91CDE-22CA-4715-B571-14CFEB752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508"/>
    </mc:Choice>
    <mc:Fallback>
      <p:transition spd="slow" advTm="60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NHCR">
  <a:themeElements>
    <a:clrScheme name="Custom 3">
      <a:dk1>
        <a:srgbClr val="1D1D1B"/>
      </a:dk1>
      <a:lt1>
        <a:sysClr val="window" lastClr="FFFFFF"/>
      </a:lt1>
      <a:dk2>
        <a:srgbClr val="1D1D1B"/>
      </a:dk2>
      <a:lt2>
        <a:srgbClr val="FFFFFF"/>
      </a:lt2>
      <a:accent1>
        <a:srgbClr val="009FE3"/>
      </a:accent1>
      <a:accent2>
        <a:srgbClr val="E30613"/>
      </a:accent2>
      <a:accent3>
        <a:srgbClr val="F9B233"/>
      </a:accent3>
      <a:accent4>
        <a:srgbClr val="009640"/>
      </a:accent4>
      <a:accent5>
        <a:srgbClr val="1D1D1B"/>
      </a:accent5>
      <a:accent6>
        <a:srgbClr val="FFFFFF"/>
      </a:accent6>
      <a:hlink>
        <a:srgbClr val="009FE3"/>
      </a:hlink>
      <a:folHlink>
        <a:srgbClr val="E30613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C PPT Template" id="{1C6989A7-158A-4049-9EFD-4999F1C811DD}" vid="{94CD9980-CB35-794B-905A-C6CE4CAE1F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06FCB6397D05439725620BFF9521AA" ma:contentTypeVersion="7" ma:contentTypeDescription="Create a new document." ma:contentTypeScope="" ma:versionID="5bf51fff7d16d13aadc44234582e4bd7">
  <xsd:schema xmlns:xsd="http://www.w3.org/2001/XMLSchema" xmlns:xs="http://www.w3.org/2001/XMLSchema" xmlns:p="http://schemas.microsoft.com/office/2006/metadata/properties" xmlns:ns2="a85f706d-32b3-40e8-8698-cf3b614dd5ed" xmlns:ns3="42dc8b7c-a3a4-4954-b839-8aaf728b3968" targetNamespace="http://schemas.microsoft.com/office/2006/metadata/properties" ma:root="true" ma:fieldsID="a0585f8b810335d0e0697fb0ee58b64d" ns2:_="" ns3:_="">
    <xsd:import namespace="a85f706d-32b3-40e8-8698-cf3b614dd5ed"/>
    <xsd:import namespace="42dc8b7c-a3a4-4954-b839-8aaf728b39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f706d-32b3-40e8-8698-cf3b614dd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c8b7c-a3a4-4954-b839-8aaf728b396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140819-800B-4726-BE7F-F287766F4ABB}">
  <ds:schemaRefs>
    <ds:schemaRef ds:uri="http://schemas.openxmlformats.org/package/2006/metadata/core-properties"/>
    <ds:schemaRef ds:uri="ab0fee74-9161-4a5a-b6f8-6345681408e3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63fa602b-0b7c-4821-8d20-b42c1df08404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7760CE-FF27-464D-9F7E-3D7F66004D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167575-6A18-44A3-BAB1-73B0E4A80D8B}"/>
</file>

<file path=docProps/app.xml><?xml version="1.0" encoding="utf-8"?>
<Properties xmlns="http://schemas.openxmlformats.org/officeDocument/2006/extended-properties" xmlns:vt="http://schemas.openxmlformats.org/officeDocument/2006/docPropsVTypes">
  <Template>GPC PPT Template (1)</Template>
  <TotalTime>2987</TotalTime>
  <Words>36</Words>
  <Application>Microsoft Office PowerPoint</Application>
  <PresentationFormat>Widescreen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</vt:lpstr>
      <vt:lpstr>UNHCR</vt:lpstr>
      <vt:lpstr>  Módulo 5 de la Guía del HPC.  ¿Cómo asegurar la Centralidad de Protección en el HNO y el HRP?  Presentador: Boris Aristín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Global  Protection Forum  2021</dc:title>
  <dc:creator>Sofia Khetib-Grundy</dc:creator>
  <cp:lastModifiedBy>Boris Carlos Aristin Gonzalez</cp:lastModifiedBy>
  <cp:revision>32</cp:revision>
  <dcterms:created xsi:type="dcterms:W3CDTF">2021-04-06T09:07:38Z</dcterms:created>
  <dcterms:modified xsi:type="dcterms:W3CDTF">2021-08-27T18:54:31Z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0x0101009806FCB6397D05439725620BFF9521AA</vt:lpwstr>
  </property>
</Properties>
</file>