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47" r:id="rId2"/>
  </p:sldMasterIdLst>
  <p:notesMasterIdLst>
    <p:notesMasterId r:id="rId10"/>
  </p:notesMasterIdLst>
  <p:sldIdLst>
    <p:sldId id="270" r:id="rId3"/>
    <p:sldId id="258" r:id="rId4"/>
    <p:sldId id="259" r:id="rId5"/>
    <p:sldId id="267" r:id="rId6"/>
    <p:sldId id="269" r:id="rId7"/>
    <p:sldId id="260" r:id="rId8"/>
    <p:sldId id="268" r:id="rId9"/>
  </p:sldIdLst>
  <p:sldSz cx="9144000" cy="5715000" type="screen16x10"/>
  <p:notesSz cx="6858000" cy="9144000"/>
  <p:defaultTextStyle>
    <a:defPPr>
      <a:defRPr lang="fr-F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phie crozet" initials="sc" lastIdx="2" clrIdx="0"/>
  <p:cmAuthor id="2" name="Jeremy Lennard" initials="" lastIdx="7" clrIdx="1"/>
  <p:cmAuthor id="3" name="Toshiba" initials="T"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BC7E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69141" autoAdjust="0"/>
  </p:normalViewPr>
  <p:slideViewPr>
    <p:cSldViewPr snapToGrid="0">
      <p:cViewPr>
        <p:scale>
          <a:sx n="90" d="100"/>
          <a:sy n="90" d="100"/>
        </p:scale>
        <p:origin x="-86" y="1378"/>
      </p:cViewPr>
      <p:guideLst>
        <p:guide orient="horz" pos="1800"/>
        <p:guide pos="2880"/>
      </p:guideLst>
    </p:cSldViewPr>
  </p:slideViewPr>
  <p:notesTextViewPr>
    <p:cViewPr>
      <p:scale>
        <a:sx n="125" d="100"/>
        <a:sy n="125" d="100"/>
      </p:scale>
      <p:origin x="0" y="1670"/>
    </p:cViewPr>
  </p:notesTextViewPr>
  <p:notesViewPr>
    <p:cSldViewPr snapToGrid="0">
      <p:cViewPr varScale="1">
        <p:scale>
          <a:sx n="57" d="100"/>
          <a:sy n="57" d="100"/>
        </p:scale>
        <p:origin x="2832"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6D5815-CD79-4E7B-AEE4-5D31CA3558A2}" type="datetimeFigureOut">
              <a:rPr lang="fr-FR" smtClean="0"/>
              <a:pPr/>
              <a:t>17/01/2017</a:t>
            </a:fld>
            <a:endParaRPr lang="fr-FR"/>
          </a:p>
        </p:txBody>
      </p:sp>
      <p:sp>
        <p:nvSpPr>
          <p:cNvPr id="4" name="Espace réservé de l'image des diapositives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232803-633C-47B0-9FD9-EA1E7571B417}" type="slidenum">
              <a:rPr lang="fr-FR" smtClean="0"/>
              <a:pPr/>
              <a:t>‹#›</a:t>
            </a:fld>
            <a:endParaRPr lang="fr-FR"/>
          </a:p>
        </p:txBody>
      </p:sp>
    </p:spTree>
    <p:extLst>
      <p:ext uri="{BB962C8B-B14F-4D97-AF65-F5344CB8AC3E}">
        <p14:creationId xmlns:p14="http://schemas.microsoft.com/office/powerpoint/2010/main" xmlns="" val="2985656493"/>
      </p:ext>
    </p:extLst>
  </p:cSld>
  <p:clrMap bg1="lt1" tx1="dk1" bg2="lt2" tx2="dk2" accent1="accent1" accent2="accent2" accent3="accent3" accent4="accent4" accent5="accent5" accent6="accent6" hlink="hlink" folHlink="folHlink"/>
  <p:notesStyle>
    <a:lvl1pPr marL="0" algn="l" defTabSz="713232" rtl="0" eaLnBrk="1" latinLnBrk="0" hangingPunct="1">
      <a:defRPr sz="900" kern="1200">
        <a:solidFill>
          <a:schemeClr val="tx1"/>
        </a:solidFill>
        <a:latin typeface="+mn-lt"/>
        <a:ea typeface="+mn-ea"/>
        <a:cs typeface="+mn-cs"/>
      </a:defRPr>
    </a:lvl1pPr>
    <a:lvl2pPr marL="356616" algn="l" defTabSz="713232" rtl="0" eaLnBrk="1" latinLnBrk="0" hangingPunct="1">
      <a:defRPr sz="900" kern="1200">
        <a:solidFill>
          <a:schemeClr val="tx1"/>
        </a:solidFill>
        <a:latin typeface="+mn-lt"/>
        <a:ea typeface="+mn-ea"/>
        <a:cs typeface="+mn-cs"/>
      </a:defRPr>
    </a:lvl2pPr>
    <a:lvl3pPr marL="713232" algn="l" defTabSz="713232" rtl="0" eaLnBrk="1" latinLnBrk="0" hangingPunct="1">
      <a:defRPr sz="900" kern="1200">
        <a:solidFill>
          <a:schemeClr val="tx1"/>
        </a:solidFill>
        <a:latin typeface="+mn-lt"/>
        <a:ea typeface="+mn-ea"/>
        <a:cs typeface="+mn-cs"/>
      </a:defRPr>
    </a:lvl3pPr>
    <a:lvl4pPr marL="1069848" algn="l" defTabSz="713232" rtl="0" eaLnBrk="1" latinLnBrk="0" hangingPunct="1">
      <a:defRPr sz="900" kern="1200">
        <a:solidFill>
          <a:schemeClr val="tx1"/>
        </a:solidFill>
        <a:latin typeface="+mn-lt"/>
        <a:ea typeface="+mn-ea"/>
        <a:cs typeface="+mn-cs"/>
      </a:defRPr>
    </a:lvl4pPr>
    <a:lvl5pPr marL="1426464" algn="l" defTabSz="713232" rtl="0" eaLnBrk="1" latinLnBrk="0" hangingPunct="1">
      <a:defRPr sz="900" kern="1200">
        <a:solidFill>
          <a:schemeClr val="tx1"/>
        </a:solidFill>
        <a:latin typeface="+mn-lt"/>
        <a:ea typeface="+mn-ea"/>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goo.gl/6r4ubn"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goo.gl/Dvyq2A" TargetMode="External"/><Relationship Id="rId4" Type="http://schemas.openxmlformats.org/officeDocument/2006/relationships/hyperlink" Target="http://goo.gl/0k44ZV"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TextEdit="1"/>
          </p:cNvSpPr>
          <p:nvPr>
            <p:ph type="sldImg"/>
          </p:nvPr>
        </p:nvSpPr>
        <p:spPr bwMode="auto">
          <a:xfrm>
            <a:off x="960438" y="1143000"/>
            <a:ext cx="4937125"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5"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noProof="0" dirty="0" smtClean="0"/>
              <a:t>تهدف هذه الجلسة الأولى إلى شرح أسباب إجراء ورشة العمل هذه للبلد وتوضيح غايتها. يمكن أقلمة الشرائح الأولى وفقًا</a:t>
            </a:r>
            <a:r>
              <a:rPr lang="ar-LB" baseline="0" noProof="0" dirty="0" smtClean="0"/>
              <a:t> لخصائص الدولة. تكمن النتيجة الأساسية لورشة العمل في وضع خطّة عمل تطويرية وتطبيق أداة وطنيّة حول التهجير الداخلي تضمّ جميع المعنيّين. من المهمّ التشديد على أنّ المشاركين في ورشة العمل يأتون من منظّمات ومؤسّسات مختلفة – مسؤولون حكوميّون ونوّاب ومنظّمات غير حكوميّة، ومنظّمات من المجتمع المدني، وممثّلون عن المهجّرين، ومنظّمات دوليّة – ويمثّلون خير تمثيل الجهات الواجب إشراكها في الآلية.</a:t>
            </a:r>
            <a:endParaRPr lang="en-GB" baseline="0" noProof="0" dirty="0" smtClean="0"/>
          </a:p>
          <a:p>
            <a:endParaRPr lang="en-GB" baseline="0" dirty="0" smtClean="0"/>
          </a:p>
        </p:txBody>
      </p:sp>
      <p:sp>
        <p:nvSpPr>
          <p:cNvPr id="2" name="Espace réservé du pied de page 1"/>
          <p:cNvSpPr>
            <a:spLocks noGrp="1"/>
          </p:cNvSpPr>
          <p:nvPr>
            <p:ph type="ftr" sz="quarter" idx="10"/>
          </p:nvPr>
        </p:nvSpPr>
        <p:spPr/>
        <p:txBody>
          <a:bodyPr/>
          <a:lstStyle/>
          <a:p>
            <a:endParaRPr lang="fr-FR">
              <a:solidFill>
                <a:prstClr val="black"/>
              </a:solidFill>
            </a:endParaRPr>
          </a:p>
        </p:txBody>
      </p:sp>
    </p:spTree>
    <p:extLst>
      <p:ext uri="{BB962C8B-B14F-4D97-AF65-F5344CB8AC3E}">
        <p14:creationId xmlns:p14="http://schemas.microsoft.com/office/powerpoint/2010/main" xmlns="" val="323693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60438" y="1143000"/>
            <a:ext cx="4937125" cy="3086100"/>
          </a:xfrm>
        </p:spPr>
      </p:sp>
      <p:sp>
        <p:nvSpPr>
          <p:cNvPr id="3" name="Espace réservé des commentaires 2"/>
          <p:cNvSpPr>
            <a:spLocks noGrp="1"/>
          </p:cNvSpPr>
          <p:nvPr>
            <p:ph type="body" idx="1"/>
          </p:nvPr>
        </p:nvSpPr>
        <p:spPr/>
        <p:txBody>
          <a:bodyPr/>
          <a:lstStyle/>
          <a:p>
            <a:pPr marL="0" marR="0" lvl="0" indent="0" algn="just" defTabSz="914400" rtl="1" eaLnBrk="1" fontAlgn="auto" latinLnBrk="0" hangingPunct="1">
              <a:lnSpc>
                <a:spcPct val="115000"/>
              </a:lnSpc>
              <a:spcBef>
                <a:spcPts val="0"/>
              </a:spcBef>
              <a:spcAft>
                <a:spcPts val="0"/>
              </a:spcAft>
              <a:buClrTx/>
              <a:buSzTx/>
              <a:buFontTx/>
              <a:buNone/>
              <a:tabLst/>
              <a:defRPr/>
            </a:pPr>
            <a:r>
              <a:rPr lang="ar-LB" dirty="0" smtClean="0"/>
              <a:t>صُمّم التدريب من قبل </a:t>
            </a:r>
            <a:r>
              <a:rPr lang="ar-LB" dirty="0" smtClean="0">
                <a:solidFill>
                  <a:srgbClr val="FF0000"/>
                </a:solidFill>
              </a:rPr>
              <a:t>فريق </a:t>
            </a:r>
            <a:r>
              <a:rPr lang="ar-LB" dirty="0" smtClean="0">
                <a:solidFill>
                  <a:srgbClr val="FF0000"/>
                </a:solidFill>
              </a:rPr>
              <a:t>العمل حول القوانين والسياسيات في </a:t>
            </a:r>
            <a:r>
              <a:rPr lang="ar-LB" dirty="0" smtClean="0">
                <a:solidFill>
                  <a:srgbClr val="FF0000"/>
                </a:solidFill>
              </a:rPr>
              <a:t>المجموعة العالمية للحماية</a:t>
            </a:r>
            <a:r>
              <a:rPr lang="ar-LB" baseline="0" dirty="0" smtClean="0">
                <a:solidFill>
                  <a:srgbClr val="FF0000"/>
                </a:solidFill>
              </a:rPr>
              <a:t> من </a:t>
            </a:r>
            <a:r>
              <a:rPr lang="ar-LB" baseline="0" dirty="0" smtClean="0">
                <a:solidFill>
                  <a:srgbClr val="FF0000"/>
                </a:solidFill>
              </a:rPr>
              <a:t>أجل دعم السلطات </a:t>
            </a:r>
            <a:r>
              <a:rPr lang="ar-LB" baseline="0" dirty="0" smtClean="0">
                <a:solidFill>
                  <a:srgbClr val="FF0000"/>
                </a:solidFill>
              </a:rPr>
              <a:t>الوطنيّة </a:t>
            </a:r>
            <a:r>
              <a:rPr lang="ar-LB" baseline="0" dirty="0" smtClean="0"/>
              <a:t>والجهات المعنيّة الأخرى في تطوير أداة وطنيّة حول التهجير. لجأ عدد متزايد من البلدان إلى تطوير قوانين أو سياسيات متعلّقة بهذا الموضوع بالتوافق مع المعايير الدولية. قاموا بذلك لأسباب عديدة، منها الإعتراف بأنّ معالجة مسألة التهجير وحلّها تشكّل آليّة معقّدة وطويلة تتطلّب سياسات ملائمة وأسس قانونية بالإضافة إلى الإلتزامات الضرورية من ناحية القدرة. تحتاج هذه الجهود إلى تشجيع ودعم إضافيّين. إنّ التشريع الوطني وصناعة السياسات هما مهمّتان سياديّتان وجزء من مسؤولية الدولة الأساسية تجاه المهجّرين، إلاّ أنّه في أغلب الأحيان تبرز الحاجة إلى الدعم على المستوى التقني وعلى مستوى التدريب كجزء من الآلية.</a:t>
            </a:r>
            <a:endParaRPr lang="fr-FR" dirty="0"/>
          </a:p>
        </p:txBody>
      </p:sp>
      <p:sp>
        <p:nvSpPr>
          <p:cNvPr id="4" name="Espace réservé du numéro de diapositive 3"/>
          <p:cNvSpPr>
            <a:spLocks noGrp="1"/>
          </p:cNvSpPr>
          <p:nvPr>
            <p:ph type="sldNum" sz="quarter" idx="10"/>
          </p:nvPr>
        </p:nvSpPr>
        <p:spPr/>
        <p:txBody>
          <a:bodyPr/>
          <a:lstStyle/>
          <a:p>
            <a:fld id="{2E232803-633C-47B0-9FD9-EA1E7571B417}" type="slidenum">
              <a:rPr lang="fr-FR" smtClean="0"/>
              <a:pPr/>
              <a:t>2</a:t>
            </a:fld>
            <a:endParaRPr lang="fr-FR"/>
          </a:p>
        </p:txBody>
      </p:sp>
    </p:spTree>
    <p:extLst>
      <p:ext uri="{BB962C8B-B14F-4D97-AF65-F5344CB8AC3E}">
        <p14:creationId xmlns:p14="http://schemas.microsoft.com/office/powerpoint/2010/main" xmlns="" val="2460559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60438" y="1143000"/>
            <a:ext cx="4937125"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E232803-633C-47B0-9FD9-EA1E7571B417}" type="slidenum">
              <a:rPr lang="fr-FR" smtClean="0"/>
              <a:pPr/>
              <a:t>3</a:t>
            </a:fld>
            <a:endParaRPr lang="fr-FR"/>
          </a:p>
        </p:txBody>
      </p:sp>
    </p:spTree>
    <p:extLst>
      <p:ext uri="{BB962C8B-B14F-4D97-AF65-F5344CB8AC3E}">
        <p14:creationId xmlns:p14="http://schemas.microsoft.com/office/powerpoint/2010/main" xmlns="" val="217423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960438" y="1143000"/>
            <a:ext cx="4937125" cy="3086100"/>
          </a:xfrm>
          <a:ln/>
        </p:spPr>
      </p:sp>
      <p:sp>
        <p:nvSpPr>
          <p:cNvPr id="38915"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rtl="1">
              <a:lnSpc>
                <a:spcPct val="115000"/>
              </a:lnSpc>
              <a:spcAft>
                <a:spcPts val="1000"/>
              </a:spcAft>
            </a:pPr>
            <a:r>
              <a:rPr lang="ar-LB" altLang="fr-FR" dirty="0" smtClean="0"/>
              <a:t>يرتكز التدريب بشكل أساسي على</a:t>
            </a:r>
            <a:r>
              <a:rPr lang="ar-LB" altLang="fr-FR" baseline="0" dirty="0" smtClean="0"/>
              <a:t> آلية المراحل السبع المعتمدة في </a:t>
            </a:r>
            <a:r>
              <a:rPr lang="en-US" sz="900" dirty="0" smtClean="0">
                <a:effectLst/>
                <a:latin typeface="Calibri" panose="020F0502020204030204" pitchFamily="34" charset="0"/>
                <a:ea typeface="Times New Roman" panose="02020603050405020304" pitchFamily="18" charset="0"/>
                <a:cs typeface="Times New Roman" panose="02020603050405020304" pitchFamily="18" charset="0"/>
              </a:rPr>
              <a:t>National Instruments on Internal Displacement: A Guide to their Development</a:t>
            </a:r>
            <a:r>
              <a:rPr lang="ar-LB" sz="900" dirty="0" smtClean="0">
                <a:effectLst/>
                <a:latin typeface="Calibri" panose="020F0502020204030204" pitchFamily="34" charset="0"/>
                <a:ea typeface="Times New Roman" panose="02020603050405020304" pitchFamily="18" charset="0"/>
                <a:cs typeface="Times New Roman" panose="02020603050405020304" pitchFamily="18" charset="0"/>
              </a:rPr>
              <a:t> والمنشورة من قبل </a:t>
            </a:r>
            <a:r>
              <a:rPr lang="en-US" sz="900" baseline="0" dirty="0" smtClean="0">
                <a:effectLst/>
                <a:latin typeface="Calibri" panose="020F0502020204030204" pitchFamily="34" charset="0"/>
                <a:ea typeface="Times New Roman" panose="02020603050405020304" pitchFamily="18" charset="0"/>
                <a:cs typeface="Times New Roman" panose="02020603050405020304" pitchFamily="18" charset="0"/>
              </a:rPr>
              <a:t>I</a:t>
            </a:r>
            <a:r>
              <a:rPr lang="en-US" sz="900" dirty="0" smtClean="0">
                <a:effectLst/>
                <a:latin typeface="Calibri" panose="020F0502020204030204" pitchFamily="34" charset="0"/>
                <a:ea typeface="Times New Roman" panose="02020603050405020304" pitchFamily="18" charset="0"/>
                <a:cs typeface="Times New Roman" panose="02020603050405020304" pitchFamily="18" charset="0"/>
              </a:rPr>
              <a:t>DMC-NRC/Brookings-LSE</a:t>
            </a:r>
            <a:r>
              <a:rPr lang="ar-LB" sz="900" dirty="0" smtClean="0">
                <a:effectLst/>
                <a:latin typeface="Calibri" panose="020F0502020204030204" pitchFamily="34" charset="0"/>
                <a:ea typeface="Times New Roman" panose="02020603050405020304" pitchFamily="18" charset="0"/>
                <a:cs typeface="Times New Roman" panose="02020603050405020304" pitchFamily="18" charset="0"/>
              </a:rPr>
              <a:t> في أغسطس/ آب 2013. تسمح ورشة العمل بإرشاد المشاركين</a:t>
            </a:r>
            <a:r>
              <a:rPr lang="ar-LB" sz="900" baseline="0" dirty="0" smtClean="0">
                <a:effectLst/>
                <a:latin typeface="Calibri" panose="020F0502020204030204" pitchFamily="34" charset="0"/>
                <a:ea typeface="Times New Roman" panose="02020603050405020304" pitchFamily="18" charset="0"/>
                <a:cs typeface="Times New Roman" panose="02020603050405020304" pitchFamily="18" charset="0"/>
              </a:rPr>
              <a:t> في الآلية من إطلاقها حتى تطبيقها. المنهجيّة المتّبعة هي منهجيّة تشاركيّة ويُرحّب بمساهمات الجميع.</a:t>
            </a:r>
            <a:r>
              <a:rPr lang="ar-LB" sz="900" dirty="0" smtClean="0">
                <a:effectLst/>
                <a:latin typeface="Calibri" panose="020F0502020204030204" pitchFamily="34" charset="0"/>
                <a:ea typeface="Times New Roman" panose="02020603050405020304" pitchFamily="18" charset="0"/>
                <a:cs typeface="Times New Roman" panose="02020603050405020304" pitchFamily="18" charset="0"/>
              </a:rPr>
              <a:t> يشارك الموجودون في النشاطات والنقاشات المرتبطة بتطوير آلية وطنية ضمن مجموعات</a:t>
            </a:r>
            <a:r>
              <a:rPr lang="ar-LB" sz="900" baseline="0" dirty="0" smtClean="0">
                <a:effectLst/>
                <a:latin typeface="Calibri" panose="020F0502020204030204" pitchFamily="34" charset="0"/>
                <a:ea typeface="Times New Roman" panose="02020603050405020304" pitchFamily="18" charset="0"/>
                <a:cs typeface="Times New Roman" panose="02020603050405020304" pitchFamily="18" charset="0"/>
              </a:rPr>
              <a:t> وضمن نقاشات وضمن هيئات عامّة على مدار ورشة العمل.</a:t>
            </a:r>
            <a:endParaRPr lang="fr-CH" altLang="fr-FR" dirty="0" smtClean="0"/>
          </a:p>
        </p:txBody>
      </p:sp>
      <p:sp>
        <p:nvSpPr>
          <p:cNvPr id="38916"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755358A-4038-43F8-BA97-6AFBC0F11638}" type="slidenum">
              <a:rPr lang="it-IT" altLang="fr-FR"/>
              <a:pPr>
                <a:spcBef>
                  <a:spcPct val="0"/>
                </a:spcBef>
              </a:pPr>
              <a:t>5</a:t>
            </a:fld>
            <a:endParaRPr lang="it-IT" altLang="fr-FR"/>
          </a:p>
        </p:txBody>
      </p:sp>
    </p:spTree>
    <p:extLst>
      <p:ext uri="{BB962C8B-B14F-4D97-AF65-F5344CB8AC3E}">
        <p14:creationId xmlns:p14="http://schemas.microsoft.com/office/powerpoint/2010/main" xmlns="" val="1937516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60438" y="1143000"/>
            <a:ext cx="4937125" cy="3086100"/>
          </a:xfrm>
        </p:spPr>
      </p:sp>
      <p:sp>
        <p:nvSpPr>
          <p:cNvPr id="3" name="Espace réservé des commentaires 2"/>
          <p:cNvSpPr>
            <a:spLocks noGrp="1"/>
          </p:cNvSpPr>
          <p:nvPr>
            <p:ph type="body" idx="1"/>
          </p:nvPr>
        </p:nvSpPr>
        <p:spPr/>
        <p:txBody>
          <a:bodyPr/>
          <a:lstStyle/>
          <a:p>
            <a:pPr algn="just" rtl="1">
              <a:lnSpc>
                <a:spcPct val="115000"/>
              </a:lnSpc>
              <a:spcAft>
                <a:spcPts val="1000"/>
              </a:spcAft>
            </a:pPr>
            <a:r>
              <a:rPr lang="ar-LB" sz="1200" dirty="0" smtClean="0">
                <a:effectLst/>
                <a:latin typeface="Calibri" panose="020F0502020204030204" pitchFamily="34" charset="0"/>
                <a:ea typeface="Times New Roman" panose="02020603050405020304" pitchFamily="18" charset="0"/>
                <a:cs typeface="Times New Roman" panose="02020603050405020304" pitchFamily="18" charset="0"/>
              </a:rPr>
              <a:t>إظهار الجدول الزمني على هذه</a:t>
            </a:r>
            <a:r>
              <a:rPr lang="ar-LB" sz="1200" baseline="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LB" sz="1200" baseline="0" dirty="0" smtClean="0">
                <a:effectLst/>
                <a:latin typeface="Calibri" panose="020F0502020204030204" pitchFamily="34" charset="0"/>
                <a:ea typeface="Times New Roman" panose="02020603050405020304" pitchFamily="18" charset="0"/>
                <a:cs typeface="Times New Roman" panose="02020603050405020304" pitchFamily="18" charset="0"/>
              </a:rPr>
              <a:t>الشريحة. </a:t>
            </a:r>
            <a:r>
              <a:rPr lang="ar-LB" sz="1200" baseline="0" dirty="0" smtClean="0">
                <a:effectLst/>
                <a:latin typeface="Calibri" panose="020F0502020204030204" pitchFamily="34" charset="0"/>
                <a:ea typeface="Times New Roman" panose="02020603050405020304" pitchFamily="18" charset="0"/>
                <a:cs typeface="Times New Roman" panose="02020603050405020304" pitchFamily="18" charset="0"/>
              </a:rPr>
              <a:t>من ثمّ اشرح مجريات ورشة العمل.</a:t>
            </a:r>
          </a:p>
          <a:p>
            <a:pPr algn="just" rtl="1">
              <a:lnSpc>
                <a:spcPct val="115000"/>
              </a:lnSpc>
              <a:spcAft>
                <a:spcPts val="1000"/>
              </a:spcAft>
            </a:pPr>
            <a:r>
              <a:rPr lang="ar-LB" sz="1200" baseline="0" dirty="0" smtClean="0">
                <a:effectLst/>
                <a:latin typeface="Calibri" panose="020F0502020204030204" pitchFamily="34" charset="0"/>
                <a:ea typeface="Times New Roman" panose="02020603050405020304" pitchFamily="18" charset="0"/>
                <a:cs typeface="Times New Roman" panose="02020603050405020304" pitchFamily="18" charset="0"/>
              </a:rPr>
              <a:t>بعد إجراء مقدّمة عامّة حول التهجير، يحدّد المشاركون الوضع في بلدهم:</a:t>
            </a:r>
          </a:p>
          <a:p>
            <a:pPr algn="just" rtl="1">
              <a:lnSpc>
                <a:spcPct val="115000"/>
              </a:lnSpc>
              <a:spcAft>
                <a:spcPts val="1000"/>
              </a:spcAft>
            </a:pPr>
            <a:endParaRPr lang="ar-LB" sz="1200" baseline="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28600" indent="-228600" algn="just" rtl="1">
              <a:lnSpc>
                <a:spcPct val="115000"/>
              </a:lnSpc>
              <a:spcAft>
                <a:spcPts val="1000"/>
              </a:spcAft>
              <a:buAutoNum type="arabicPeriod"/>
            </a:pPr>
            <a:r>
              <a:rPr lang="ar-LB" sz="1200" b="1" baseline="0" dirty="0" smtClean="0">
                <a:effectLst/>
                <a:latin typeface="Calibri" panose="020F0502020204030204" pitchFamily="34" charset="0"/>
                <a:ea typeface="Times New Roman" panose="02020603050405020304" pitchFamily="18" charset="0"/>
                <a:cs typeface="Times New Roman" panose="02020603050405020304" pitchFamily="18" charset="0"/>
              </a:rPr>
              <a:t>المعايير: </a:t>
            </a: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تحليل لواجبات الدولة تجاه المهجّرين في ظلّ الأطر القانونية الدولية والإقليمية</a:t>
            </a:r>
          </a:p>
          <a:p>
            <a:pPr marL="228600" indent="-228600" algn="just" rtl="1">
              <a:lnSpc>
                <a:spcPct val="115000"/>
              </a:lnSpc>
              <a:spcAft>
                <a:spcPts val="1000"/>
              </a:spcAft>
              <a:buAutoNum type="arabicPeriod"/>
            </a:pPr>
            <a:r>
              <a:rPr lang="ar-LB" sz="1200" b="1" baseline="0" dirty="0" smtClean="0">
                <a:effectLst/>
                <a:latin typeface="Calibri" panose="020F0502020204030204" pitchFamily="34" charset="0"/>
                <a:ea typeface="Times New Roman" panose="02020603050405020304" pitchFamily="18" charset="0"/>
                <a:cs typeface="Times New Roman" panose="02020603050405020304" pitchFamily="18" charset="0"/>
              </a:rPr>
              <a:t>الإطار الوطني: </a:t>
            </a: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فهم طبيعة التهجير في الدولة وتقييم خطوات الرد الوطني</a:t>
            </a:r>
          </a:p>
          <a:p>
            <a:pPr marL="228600" indent="-228600" algn="just" rtl="1">
              <a:lnSpc>
                <a:spcPct val="115000"/>
              </a:lnSpc>
              <a:spcAft>
                <a:spcPts val="1000"/>
              </a:spcAft>
              <a:buAutoNum type="arabicPeriod"/>
            </a:pPr>
            <a:r>
              <a:rPr lang="ar-LB" sz="1200" b="1" baseline="0" dirty="0" smtClean="0">
                <a:effectLst/>
                <a:latin typeface="Calibri" panose="020F0502020204030204" pitchFamily="34" charset="0"/>
                <a:ea typeface="Times New Roman" panose="02020603050405020304" pitchFamily="18" charset="0"/>
                <a:cs typeface="Times New Roman" panose="02020603050405020304" pitchFamily="18" charset="0"/>
              </a:rPr>
              <a:t>الآلية والمحتوى: </a:t>
            </a:r>
          </a:p>
          <a:p>
            <a:pPr marL="228600" indent="-228600" algn="just" rtl="1">
              <a:lnSpc>
                <a:spcPct val="115000"/>
              </a:lnSpc>
              <a:spcAft>
                <a:spcPts val="1000"/>
              </a:spcAft>
              <a:buNone/>
            </a:pP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أ. تحضير الآلية</a:t>
            </a:r>
          </a:p>
          <a:p>
            <a:pPr marL="228600" indent="-228600" algn="just" rtl="1">
              <a:lnSpc>
                <a:spcPct val="115000"/>
              </a:lnSpc>
              <a:spcAft>
                <a:spcPts val="1000"/>
              </a:spcAft>
              <a:buNone/>
            </a:pP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ب. التطوير – الإستشارة والصياغة والموافقة والإعتماد</a:t>
            </a:r>
          </a:p>
          <a:p>
            <a:pPr marL="228600" indent="-228600" algn="just" rtl="1">
              <a:lnSpc>
                <a:spcPct val="115000"/>
              </a:lnSpc>
              <a:spcAft>
                <a:spcPts val="1000"/>
              </a:spcAft>
              <a:buNone/>
            </a:pP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ت. التطبيق – التخطيط والتنسيق، والمعرفة والقدرات، والمراقبة والتقييم</a:t>
            </a:r>
          </a:p>
          <a:p>
            <a:pPr marL="228600" indent="-228600" algn="just" rtl="1">
              <a:lnSpc>
                <a:spcPct val="115000"/>
              </a:lnSpc>
              <a:spcAft>
                <a:spcPts val="1000"/>
              </a:spcAft>
              <a:buNone/>
            </a:pP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تغطّي المناقشات والتمارين العملية القرارات حول آلية أداة وطنية و مداها وشكلها ونوعها ومحتواها.</a:t>
            </a:r>
          </a:p>
          <a:p>
            <a:pPr marL="228600" indent="-228600" algn="just" rtl="1">
              <a:lnSpc>
                <a:spcPct val="115000"/>
              </a:lnSpc>
              <a:spcAft>
                <a:spcPts val="1000"/>
              </a:spcAft>
              <a:buNone/>
            </a:pP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 </a:t>
            </a:r>
          </a:p>
          <a:p>
            <a:pPr marL="228600" indent="-228600" algn="just" rtl="1">
              <a:lnSpc>
                <a:spcPct val="115000"/>
              </a:lnSpc>
              <a:spcAft>
                <a:spcPts val="1000"/>
              </a:spcAft>
              <a:buNone/>
            </a:pPr>
            <a:r>
              <a:rPr lang="ar-LB" sz="1200" b="1" baseline="0" dirty="0" smtClean="0">
                <a:effectLst/>
                <a:latin typeface="Calibri" panose="020F0502020204030204" pitchFamily="34" charset="0"/>
                <a:ea typeface="Times New Roman" panose="02020603050405020304" pitchFamily="18" charset="0"/>
                <a:cs typeface="Times New Roman" panose="02020603050405020304" pitchFamily="18" charset="0"/>
              </a:rPr>
              <a:t>1.خطّة عمل: </a:t>
            </a:r>
            <a:r>
              <a:rPr lang="ar-LB" sz="12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بالإرتكاز على الجلسات 1 إلى 3، يضع المشاركون خطة عمل وطنية لتطوير أداة وطنية، بما في ذلك تحديد أدوار ومسؤوليات.</a:t>
            </a:r>
            <a:endParaRPr lang="fr-FR" dirty="0"/>
          </a:p>
        </p:txBody>
      </p:sp>
      <p:sp>
        <p:nvSpPr>
          <p:cNvPr id="4" name="Espace réservé du numéro de diapositive 3"/>
          <p:cNvSpPr>
            <a:spLocks noGrp="1"/>
          </p:cNvSpPr>
          <p:nvPr>
            <p:ph type="sldNum" sz="quarter" idx="10"/>
          </p:nvPr>
        </p:nvSpPr>
        <p:spPr/>
        <p:txBody>
          <a:bodyPr/>
          <a:lstStyle/>
          <a:p>
            <a:fld id="{2E232803-633C-47B0-9FD9-EA1E7571B417}" type="slidenum">
              <a:rPr lang="fr-FR" smtClean="0"/>
              <a:pPr/>
              <a:t>6</a:t>
            </a:fld>
            <a:endParaRPr lang="fr-FR"/>
          </a:p>
        </p:txBody>
      </p:sp>
    </p:spTree>
    <p:extLst>
      <p:ext uri="{BB962C8B-B14F-4D97-AF65-F5344CB8AC3E}">
        <p14:creationId xmlns:p14="http://schemas.microsoft.com/office/powerpoint/2010/main" xmlns="" val="913542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egnaposto immagine diapositiva 1"/>
          <p:cNvSpPr>
            <a:spLocks noGrp="1" noRot="1" noChangeAspect="1" noTextEdit="1"/>
          </p:cNvSpPr>
          <p:nvPr>
            <p:ph type="sldImg"/>
          </p:nvPr>
        </p:nvSpPr>
        <p:spPr>
          <a:xfrm>
            <a:off x="960438" y="1143000"/>
            <a:ext cx="4937125" cy="3086100"/>
          </a:xfrm>
          <a:ln/>
        </p:spPr>
      </p:sp>
      <p:sp>
        <p:nvSpPr>
          <p:cNvPr id="45059"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altLang="fr-FR" dirty="0" smtClean="0"/>
              <a:t>ترتكز محتويات ورشة العمل على أدوات</a:t>
            </a:r>
            <a:r>
              <a:rPr lang="ar-LB" altLang="fr-FR" baseline="0" dirty="0" smtClean="0"/>
              <a:t> ثلاث أساسيّة:</a:t>
            </a:r>
          </a:p>
          <a:p>
            <a:pPr algn="r" rtl="1"/>
            <a:endParaRPr lang="it-IT" altLang="fr-FR" dirty="0" smtClean="0"/>
          </a:p>
          <a:p>
            <a:pPr algn="r" rtl="1"/>
            <a:r>
              <a:rPr lang="fr-CH" sz="1200" kern="1200" dirty="0" smtClean="0">
                <a:solidFill>
                  <a:schemeClr val="tx1"/>
                </a:solidFill>
                <a:effectLst/>
                <a:latin typeface="+mn-lt"/>
                <a:ea typeface="+mn-ea"/>
                <a:cs typeface="+mn-cs"/>
              </a:rPr>
              <a:t>Brookings Bern, </a:t>
            </a:r>
            <a:r>
              <a:rPr lang="en-GB" sz="1200" kern="1200" dirty="0" smtClean="0">
                <a:solidFill>
                  <a:schemeClr val="tx1"/>
                </a:solidFill>
                <a:effectLst/>
                <a:latin typeface="+mn-lt"/>
                <a:ea typeface="+mn-ea"/>
                <a:cs typeface="+mn-cs"/>
              </a:rPr>
              <a:t>Protecting Internally Displaced Persons: A Manual for Law and Policy </a:t>
            </a:r>
            <a:r>
              <a:rPr lang="en-GB" sz="1200" kern="1200" dirty="0" smtClean="0">
                <a:solidFill>
                  <a:schemeClr val="tx1"/>
                </a:solidFill>
                <a:effectLst/>
                <a:latin typeface="+mn-lt"/>
                <a:ea typeface="+mn-ea"/>
                <a:cs typeface="+mn-cs"/>
              </a:rPr>
              <a:t>Makers</a:t>
            </a:r>
            <a:r>
              <a:rPr lang="ar-LB" sz="1200" kern="1200" dirty="0" smtClean="0">
                <a:solidFill>
                  <a:schemeClr val="tx1"/>
                </a:solidFill>
                <a:effectLst/>
                <a:latin typeface="+mn-lt"/>
                <a:ea typeface="+mn-ea"/>
                <a:cs typeface="+mn-cs"/>
              </a:rPr>
              <a:t>، أكتوبر/ تشرين الأول 2008، متوفّر على العنوان التالي: </a:t>
            </a:r>
            <a:r>
              <a:rPr lang="en-GB" sz="1200" u="sng" kern="1200" dirty="0" smtClean="0">
                <a:solidFill>
                  <a:schemeClr val="tx1"/>
                </a:solidFill>
                <a:effectLst/>
                <a:latin typeface="+mn-lt"/>
                <a:ea typeface="+mn-ea"/>
                <a:cs typeface="+mn-cs"/>
                <a:hlinkClick r:id="rId3"/>
              </a:rPr>
              <a:t>http</a:t>
            </a:r>
            <a:r>
              <a:rPr lang="en-GB" sz="1200" u="sng" kern="1200" dirty="0" smtClean="0">
                <a:solidFill>
                  <a:schemeClr val="tx1"/>
                </a:solidFill>
                <a:effectLst/>
                <a:latin typeface="+mn-lt"/>
                <a:ea typeface="+mn-ea"/>
                <a:cs typeface="+mn-cs"/>
                <a:hlinkClick r:id="rId3"/>
              </a:rPr>
              <a:t>://goo.gl/6r4ubn</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pPr algn="r" rtl="1"/>
            <a:r>
              <a:rPr lang="en-GB" sz="1200" kern="1200" dirty="0" smtClean="0">
                <a:solidFill>
                  <a:schemeClr val="tx1"/>
                </a:solidFill>
                <a:effectLst/>
                <a:latin typeface="+mn-lt"/>
                <a:ea typeface="+mn-ea"/>
                <a:cs typeface="+mn-cs"/>
              </a:rPr>
              <a:t>IDMC/Brookings, National Instruments on Internal Displacement: A Guide to their </a:t>
            </a:r>
            <a:r>
              <a:rPr lang="en-GB" sz="1200" kern="1200" dirty="0" smtClean="0">
                <a:solidFill>
                  <a:schemeClr val="tx1"/>
                </a:solidFill>
                <a:effectLst/>
                <a:latin typeface="+mn-lt"/>
                <a:ea typeface="+mn-ea"/>
                <a:cs typeface="+mn-cs"/>
              </a:rPr>
              <a:t>Development</a:t>
            </a:r>
            <a:r>
              <a:rPr lang="ar-LB" sz="1200" kern="1200" dirty="0" smtClean="0">
                <a:solidFill>
                  <a:schemeClr val="tx1"/>
                </a:solidFill>
                <a:effectLst/>
                <a:latin typeface="+mn-lt"/>
                <a:ea typeface="+mn-ea"/>
                <a:cs typeface="+mn-cs"/>
              </a:rPr>
              <a:t>، أغسطس/ آب 2013، متوفر على العنوان التالي: </a:t>
            </a:r>
            <a:r>
              <a:rPr lang="en-GB" sz="1200" kern="120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a:t>
            </a:r>
            <a:r>
              <a:rPr lang="en-GB" sz="1200" u="sng" kern="1200" dirty="0" smtClean="0">
                <a:solidFill>
                  <a:schemeClr val="tx1"/>
                </a:solidFill>
                <a:effectLst/>
                <a:latin typeface="+mn-lt"/>
                <a:ea typeface="+mn-ea"/>
                <a:cs typeface="+mn-cs"/>
                <a:hlinkClick r:id="rId4"/>
              </a:rPr>
              <a:t>://goo.gl/0k44ZV</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pPr algn="r" rtl="1"/>
            <a:r>
              <a:rPr lang="en-GB" sz="1200" kern="1200" dirty="0" smtClean="0">
                <a:solidFill>
                  <a:schemeClr val="tx1"/>
                </a:solidFill>
                <a:effectLst/>
                <a:latin typeface="+mn-lt"/>
                <a:ea typeface="+mn-ea"/>
                <a:cs typeface="+mn-cs"/>
              </a:rPr>
              <a:t>UNHCR/IPU, Internal Displacement: Responsibility and Action, handbook for </a:t>
            </a:r>
            <a:r>
              <a:rPr lang="en-GB" sz="1200" kern="1200" dirty="0" smtClean="0">
                <a:solidFill>
                  <a:schemeClr val="tx1"/>
                </a:solidFill>
                <a:effectLst/>
                <a:latin typeface="+mn-lt"/>
                <a:ea typeface="+mn-ea"/>
                <a:cs typeface="+mn-cs"/>
              </a:rPr>
              <a:t>parliamentarians</a:t>
            </a:r>
            <a:r>
              <a:rPr lang="ar-LB" sz="1200" kern="1200" dirty="0" smtClean="0">
                <a:solidFill>
                  <a:schemeClr val="tx1"/>
                </a:solidFill>
                <a:effectLst/>
                <a:latin typeface="+mn-lt"/>
                <a:ea typeface="+mn-ea"/>
                <a:cs typeface="+mn-cs"/>
              </a:rPr>
              <a:t>، أكتوبر/ تشرين الأول 2013، متوفر على العنوان التالي:</a:t>
            </a:r>
            <a:r>
              <a:rPr lang="en-GB" sz="1200" u="sng" kern="1200" dirty="0" smtClean="0">
                <a:solidFill>
                  <a:schemeClr val="tx1"/>
                </a:solidFill>
                <a:effectLst/>
                <a:latin typeface="+mn-lt"/>
                <a:ea typeface="+mn-ea"/>
                <a:cs typeface="+mn-cs"/>
                <a:hlinkClick r:id="rId5"/>
              </a:rPr>
              <a:t>http</a:t>
            </a:r>
            <a:r>
              <a:rPr lang="en-GB" sz="1200" u="sng" kern="1200" dirty="0" smtClean="0">
                <a:solidFill>
                  <a:schemeClr val="tx1"/>
                </a:solidFill>
                <a:effectLst/>
                <a:latin typeface="+mn-lt"/>
                <a:ea typeface="+mn-ea"/>
                <a:cs typeface="+mn-cs"/>
                <a:hlinkClick r:id="rId5"/>
              </a:rPr>
              <a:t>://goo.gl/Dvyq2A</a:t>
            </a:r>
            <a:r>
              <a:rPr lang="en-GB" dirty="0" smtClean="0">
                <a:effectLst/>
              </a:rPr>
              <a:t> </a:t>
            </a:r>
            <a:endParaRPr lang="it-IT" altLang="fr-FR" dirty="0" smtClean="0"/>
          </a:p>
          <a:p>
            <a:endParaRPr lang="it-IT" altLang="fr-FR" dirty="0" smtClean="0"/>
          </a:p>
          <a:p>
            <a:pPr algn="just" rtl="1">
              <a:lnSpc>
                <a:spcPct val="115000"/>
              </a:lnSpc>
              <a:spcAft>
                <a:spcPts val="0"/>
              </a:spcAft>
            </a:pPr>
            <a:r>
              <a:rPr lang="ar-LB" sz="1200" dirty="0" smtClean="0">
                <a:effectLst/>
                <a:latin typeface="Calibri" panose="020F0502020204030204" pitchFamily="34" charset="0"/>
                <a:ea typeface="Times New Roman" panose="02020603050405020304" pitchFamily="18" charset="0"/>
                <a:cs typeface="Calibri" panose="020F0502020204030204" pitchFamily="34" charset="0"/>
              </a:rPr>
              <a:t>يركّز</a:t>
            </a:r>
            <a:r>
              <a:rPr lang="ar-LB" sz="1200" baseline="0" dirty="0" smtClean="0">
                <a:effectLst/>
                <a:latin typeface="Calibri" panose="020F0502020204030204" pitchFamily="34" charset="0"/>
                <a:ea typeface="Times New Roman" panose="02020603050405020304" pitchFamily="18" charset="0"/>
                <a:cs typeface="Calibri" panose="020F0502020204030204" pitchFamily="34" charset="0"/>
              </a:rPr>
              <a:t> التدريب على استخدام هذه الأدوات وتطبيقها في البلد المعني مع رغبة في تعزيز قوانينه وسياساته وفي دعم الآليات الوطنية الإستشارية</a:t>
            </a:r>
            <a:r>
              <a:rPr lang="ar-LB" sz="1200" dirty="0" smtClean="0">
                <a:effectLst/>
                <a:latin typeface="Calibri" panose="020F0502020204030204" pitchFamily="34" charset="0"/>
                <a:ea typeface="Times New Roman" panose="02020603050405020304" pitchFamily="18" charset="0"/>
                <a:cs typeface="Calibri" panose="020F0502020204030204" pitchFamily="34" charset="0"/>
              </a:rPr>
              <a:t>.</a:t>
            </a:r>
            <a:endParaRPr lang="en-GB" sz="1200" dirty="0" smtClean="0">
              <a:effectLst/>
              <a:latin typeface="Calibri" panose="020F0502020204030204" pitchFamily="34" charset="0"/>
              <a:ea typeface="Times New Roman" panose="02020603050405020304" pitchFamily="18" charset="0"/>
              <a:cs typeface="Calibri" panose="020F0502020204030204" pitchFamily="34" charset="0"/>
            </a:endParaRPr>
          </a:p>
          <a:p>
            <a:pPr marL="0" marR="0" indent="0" algn="just" defTabSz="914400" rtl="0" eaLnBrk="1" fontAlgn="auto" latinLnBrk="0" hangingPunct="1">
              <a:lnSpc>
                <a:spcPct val="115000"/>
              </a:lnSpc>
              <a:spcBef>
                <a:spcPts val="0"/>
              </a:spcBef>
              <a:spcAft>
                <a:spcPts val="0"/>
              </a:spcAft>
              <a:buClrTx/>
              <a:buSzTx/>
              <a:buFontTx/>
              <a:buNone/>
              <a:tabLst/>
              <a:defRPr/>
            </a:pPr>
            <a:endParaRPr lang="en-GB" altLang="fr-FR" sz="1200" dirty="0" smtClean="0">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Aft>
                <a:spcPts val="0"/>
              </a:spcAft>
            </a:pPr>
            <a:endParaRPr lang="fr-FR" sz="1100" dirty="0" smtClean="0">
              <a:effectLst/>
              <a:latin typeface="Calibri" panose="020F0502020204030204" pitchFamily="34" charset="0"/>
              <a:ea typeface="Times New Roman" panose="02020603050405020304" pitchFamily="18" charset="0"/>
              <a:cs typeface="Times New Roman" panose="02020603050405020304" pitchFamily="18" charset="0"/>
            </a:endParaRPr>
          </a:p>
          <a:p>
            <a:endParaRPr lang="it-IT" altLang="fr-FR" dirty="0" smtClean="0"/>
          </a:p>
        </p:txBody>
      </p:sp>
      <p:sp>
        <p:nvSpPr>
          <p:cNvPr id="45060"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E04241A-637B-4AAE-BB58-1165122E6CE5}" type="slidenum">
              <a:rPr lang="it-IT" altLang="fr-FR" smtClean="0"/>
              <a:pPr>
                <a:spcBef>
                  <a:spcPct val="0"/>
                </a:spcBef>
              </a:pPr>
              <a:t>7</a:t>
            </a:fld>
            <a:endParaRPr lang="it-IT" altLang="fr-FR" smtClean="0"/>
          </a:p>
        </p:txBody>
      </p:sp>
    </p:spTree>
    <p:extLst>
      <p:ext uri="{BB962C8B-B14F-4D97-AF65-F5344CB8AC3E}">
        <p14:creationId xmlns:p14="http://schemas.microsoft.com/office/powerpoint/2010/main" xmlns="" val="652392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937108"/>
            <a:ext cx="6858000" cy="1989667"/>
          </a:xfrm>
        </p:spPr>
        <p:txBody>
          <a:bodyPr anchor="b">
            <a:normAutofit/>
          </a:bodyPr>
          <a:lstStyle>
            <a:lvl1pPr algn="ctr">
              <a:defRPr sz="4700"/>
            </a:lvl1pPr>
          </a:lstStyle>
          <a:p>
            <a:r>
              <a:rPr lang="fr-FR" smtClean="0"/>
              <a:t>Modifiez le style du titre</a:t>
            </a:r>
            <a:endParaRPr lang="en-US" dirty="0"/>
          </a:p>
        </p:txBody>
      </p:sp>
      <p:sp>
        <p:nvSpPr>
          <p:cNvPr id="3" name="Subtitle 2"/>
          <p:cNvSpPr>
            <a:spLocks noGrp="1"/>
          </p:cNvSpPr>
          <p:nvPr>
            <p:ph type="subTitle" idx="1"/>
          </p:nvPr>
        </p:nvSpPr>
        <p:spPr>
          <a:xfrm>
            <a:off x="1143000" y="3001698"/>
            <a:ext cx="6858000" cy="1379802"/>
          </a:xfrm>
        </p:spPr>
        <p:txBody>
          <a:bodyPr>
            <a:normAutofit/>
          </a:bodyPr>
          <a:lstStyle>
            <a:lvl1pPr marL="0" indent="0" algn="ctr">
              <a:buNone/>
              <a:defRPr sz="1900">
                <a:solidFill>
                  <a:schemeClr val="tx1">
                    <a:lumMod val="75000"/>
                    <a:lumOff val="25000"/>
                  </a:schemeClr>
                </a:solidFill>
              </a:defRPr>
            </a:lvl1pPr>
            <a:lvl2pPr marL="356616" indent="0" algn="ctr">
              <a:buNone/>
              <a:defRPr sz="2200"/>
            </a:lvl2pPr>
            <a:lvl3pPr marL="713232" indent="0" algn="ctr">
              <a:buNone/>
              <a:defRPr sz="1900"/>
            </a:lvl3pPr>
            <a:lvl4pPr marL="1069848" indent="0" algn="ctr">
              <a:buNone/>
              <a:defRPr sz="1600"/>
            </a:lvl4pPr>
            <a:lvl5pPr marL="1426464" indent="0" algn="ctr">
              <a:buNone/>
              <a:defRPr sz="1600"/>
            </a:lvl5pPr>
            <a:lvl6pPr marL="1783080" indent="0" algn="ctr">
              <a:buNone/>
              <a:defRPr sz="1600"/>
            </a:lvl6pPr>
            <a:lvl7pPr marL="2139696" indent="0" algn="ctr">
              <a:buNone/>
              <a:defRPr sz="1600"/>
            </a:lvl7pPr>
            <a:lvl8pPr marL="2496312" indent="0" algn="ctr">
              <a:buNone/>
              <a:defRPr sz="1600"/>
            </a:lvl8pPr>
            <a:lvl9pPr marL="2852928"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860475239"/>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788610976"/>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00302"/>
            <a:ext cx="1971675" cy="4843198"/>
          </a:xfrm>
        </p:spPr>
        <p:txBody>
          <a:bodyPr vert="eaVert"/>
          <a:lstStyle/>
          <a:p>
            <a:r>
              <a:rPr lang="fr-FR" smtClean="0"/>
              <a:t>Modifiez le style du titre</a:t>
            </a:r>
            <a:endParaRPr lang="en-US"/>
          </a:p>
        </p:txBody>
      </p:sp>
      <p:sp>
        <p:nvSpPr>
          <p:cNvPr id="3" name="Vertical Text Placeholder 2"/>
          <p:cNvSpPr>
            <a:spLocks noGrp="1"/>
          </p:cNvSpPr>
          <p:nvPr>
            <p:ph type="body" orient="vert" idx="1"/>
          </p:nvPr>
        </p:nvSpPr>
        <p:spPr>
          <a:xfrm>
            <a:off x="628656" y="300302"/>
            <a:ext cx="5800725" cy="484319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46980947"/>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3" name="Picture 7" descr="scan006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3786188" y="4872304"/>
            <a:ext cx="1028700" cy="8426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7" descr="scan006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3857625" y="4872304"/>
            <a:ext cx="1028700" cy="8426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olo 1"/>
          <p:cNvSpPr>
            <a:spLocks noGrp="1"/>
          </p:cNvSpPr>
          <p:nvPr>
            <p:ph type="title"/>
          </p:nvPr>
        </p:nvSpPr>
        <p:spPr/>
        <p:txBody>
          <a:bodyPr/>
          <a:lstStyle/>
          <a:p>
            <a:r>
              <a:rPr lang="it-IT" smtClean="0"/>
              <a:t>Fare clic per modificare lo stile del titolo</a:t>
            </a:r>
            <a:endParaRPr lang="it-IT"/>
          </a:p>
        </p:txBody>
      </p:sp>
      <p:sp>
        <p:nvSpPr>
          <p:cNvPr id="5" name="Segnaposto data 2"/>
          <p:cNvSpPr>
            <a:spLocks noGrp="1"/>
          </p:cNvSpPr>
          <p:nvPr>
            <p:ph type="dt" sz="half" idx="10"/>
          </p:nvPr>
        </p:nvSpPr>
        <p:spPr/>
        <p:txBody>
          <a:bodyPr/>
          <a:lstStyle>
            <a:lvl1pPr>
              <a:defRPr/>
            </a:lvl1pPr>
          </a:lstStyle>
          <a:p>
            <a:pPr>
              <a:defRPr/>
            </a:pPr>
            <a:endParaRPr lang="en-US">
              <a:solidFill>
                <a:srgbClr val="000000"/>
              </a:solidFill>
            </a:endParaRPr>
          </a:p>
        </p:txBody>
      </p:sp>
      <p:sp>
        <p:nvSpPr>
          <p:cNvPr id="6" name="Segnaposto piè di pagina 3"/>
          <p:cNvSpPr>
            <a:spLocks noGrp="1"/>
          </p:cNvSpPr>
          <p:nvPr>
            <p:ph type="ftr" sz="quarter" idx="11"/>
          </p:nvPr>
        </p:nvSpPr>
        <p:spPr/>
        <p:txBody>
          <a:bodyPr/>
          <a:lstStyle>
            <a:lvl1pPr>
              <a:defRPr/>
            </a:lvl1pPr>
          </a:lstStyle>
          <a:p>
            <a:pPr>
              <a:defRPr/>
            </a:pPr>
            <a:endParaRPr lang="en-US">
              <a:solidFill>
                <a:srgbClr val="000000"/>
              </a:solidFill>
            </a:endParaRPr>
          </a:p>
        </p:txBody>
      </p:sp>
      <p:sp>
        <p:nvSpPr>
          <p:cNvPr id="7" name="Segnaposto numero diapositiva 4"/>
          <p:cNvSpPr>
            <a:spLocks noGrp="1"/>
          </p:cNvSpPr>
          <p:nvPr>
            <p:ph type="sldNum" sz="quarter" idx="12"/>
          </p:nvPr>
        </p:nvSpPr>
        <p:spPr/>
        <p:txBody>
          <a:bodyPr/>
          <a:lstStyle>
            <a:lvl1pPr>
              <a:defRPr/>
            </a:lvl1pPr>
          </a:lstStyle>
          <a:p>
            <a:pPr>
              <a:defRPr/>
            </a:pPr>
            <a:fld id="{042A83AF-B921-40FD-A1C1-213544015980}" type="slidenum">
              <a:rPr lang="en-US" altLang="fr-FR">
                <a:solidFill>
                  <a:srgbClr val="000000"/>
                </a:solidFill>
              </a:rPr>
              <a:pPr>
                <a:defRPr/>
              </a:pPr>
              <a:t>‹#›</a:t>
            </a:fld>
            <a:endParaRPr lang="en-US" altLang="fr-FR">
              <a:solidFill>
                <a:srgbClr val="000000"/>
              </a:solidFill>
            </a:endParaRPr>
          </a:p>
        </p:txBody>
      </p:sp>
    </p:spTree>
    <p:extLst>
      <p:ext uri="{BB962C8B-B14F-4D97-AF65-F5344CB8AC3E}">
        <p14:creationId xmlns:p14="http://schemas.microsoft.com/office/powerpoint/2010/main" xmlns="" val="1429741872"/>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797766"/>
            <a:ext cx="8915400" cy="731520"/>
          </a:xfrm>
        </p:spPr>
        <p:txBody>
          <a:bodyPr/>
          <a:lstStyle/>
          <a:p>
            <a:r>
              <a:rPr lang="fr-CH" smtClean="0"/>
              <a:t>Click to edit Master title style</a:t>
            </a:r>
            <a:endParaRPr/>
          </a:p>
        </p:txBody>
      </p:sp>
      <p:sp>
        <p:nvSpPr>
          <p:cNvPr id="3" name="Subtitle 2"/>
          <p:cNvSpPr>
            <a:spLocks noGrp="1"/>
          </p:cNvSpPr>
          <p:nvPr>
            <p:ph type="subTitle" idx="1"/>
          </p:nvPr>
        </p:nvSpPr>
        <p:spPr>
          <a:xfrm>
            <a:off x="914400" y="2528795"/>
            <a:ext cx="8001000" cy="3186206"/>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4187863"/>
            <a:ext cx="8915400" cy="762000"/>
          </a:xfrm>
        </p:spPr>
        <p:txBody>
          <a:bodyPr/>
          <a:lstStyle/>
          <a:p>
            <a:r>
              <a:rPr lang="fr-CH" smtClean="0"/>
              <a:t>Click to edit Master title style</a:t>
            </a:r>
            <a:endParaRPr/>
          </a:p>
        </p:txBody>
      </p:sp>
      <p:sp>
        <p:nvSpPr>
          <p:cNvPr id="3" name="Subtitle 2"/>
          <p:cNvSpPr>
            <a:spLocks noGrp="1"/>
          </p:cNvSpPr>
          <p:nvPr>
            <p:ph type="subTitle" idx="1"/>
          </p:nvPr>
        </p:nvSpPr>
        <p:spPr>
          <a:xfrm>
            <a:off x="914400" y="4953000"/>
            <a:ext cx="8001000" cy="7620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9" name="Picture Placeholder 8"/>
          <p:cNvSpPr>
            <a:spLocks noGrp="1"/>
          </p:cNvSpPr>
          <p:nvPr>
            <p:ph type="pic" sz="quarter" idx="13"/>
          </p:nvPr>
        </p:nvSpPr>
        <p:spPr>
          <a:xfrm>
            <a:off x="927100" y="941294"/>
            <a:ext cx="7988300" cy="3238500"/>
          </a:xfrm>
        </p:spPr>
        <p:txBody>
          <a:bodyPr>
            <a:normAutofit/>
          </a:bodyPr>
          <a:lstStyle>
            <a:lvl1pPr marL="0" indent="0">
              <a:buNone/>
              <a:defRPr sz="1800"/>
            </a:lvl1pPr>
          </a:lstStyle>
          <a:p>
            <a:r>
              <a:rPr lang="fr-CH" smtClean="0"/>
              <a:t>Drag picture to placeholder or click icon to add</a:t>
            </a:r>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2666999"/>
            <a:ext cx="8915400" cy="1905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4570506"/>
            <a:ext cx="8001000" cy="6477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162969"/>
            <a:ext cx="3566160" cy="3067843"/>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162969"/>
            <a:ext cx="3566160" cy="3067843"/>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1681428"/>
            <a:ext cx="3566160" cy="731573"/>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2554941"/>
            <a:ext cx="3566160" cy="2675872"/>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1681428"/>
            <a:ext cx="3566160" cy="731573"/>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2554941"/>
            <a:ext cx="3566160" cy="2675872"/>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7" name="Date Placeholder 6"/>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8" name="Footer Placeholder 7"/>
          <p:cNvSpPr>
            <a:spLocks noGrp="1"/>
          </p:cNvSpPr>
          <p:nvPr>
            <p:ph type="ftr" sz="quarter" idx="11"/>
          </p:nvPr>
        </p:nvSpPr>
        <p:spPr>
          <a:xfrm>
            <a:off x="1120588" y="156883"/>
            <a:ext cx="2895600" cy="304271"/>
          </a:xfrm>
        </p:spPr>
        <p:txBody>
          <a:bodyPr/>
          <a:lstStyle/>
          <a:p>
            <a:pPr fontAlgn="base">
              <a:spcBef>
                <a:spcPct val="0"/>
              </a:spcBef>
              <a:spcAft>
                <a:spcPct val="0"/>
              </a:spcAft>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cxnSp>
        <p:nvCxnSpPr>
          <p:cNvPr id="11" name="Straight Connector 10"/>
          <p:cNvCxnSpPr/>
          <p:nvPr/>
        </p:nvCxnSpPr>
        <p:spPr>
          <a:xfrm>
            <a:off x="1212028"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420471"/>
            <a:ext cx="3383280" cy="1323"/>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4" name="Footer Placeholder 3"/>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148666521"/>
      </p:ext>
    </p:extLst>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3" name="Footer Placeholder 2"/>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937260"/>
            <a:ext cx="8915400" cy="7620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159000"/>
            <a:ext cx="3566160" cy="3071813"/>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1699259"/>
            <a:ext cx="3566160" cy="35204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937260"/>
            <a:ext cx="8915400" cy="7620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8" y="1706880"/>
            <a:ext cx="3427413" cy="35052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a:p>
        </p:txBody>
      </p:sp>
      <p:sp>
        <p:nvSpPr>
          <p:cNvPr id="4" name="Text Placeholder 3"/>
          <p:cNvSpPr>
            <a:spLocks noGrp="1"/>
          </p:cNvSpPr>
          <p:nvPr>
            <p:ph type="body" sz="half" idx="2"/>
          </p:nvPr>
        </p:nvSpPr>
        <p:spPr>
          <a:xfrm>
            <a:off x="914400" y="1699260"/>
            <a:ext cx="4572000" cy="35204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fr-CH" smtClean="0"/>
              <a:t>Click to edit Master text styles</a:t>
            </a:r>
          </a:p>
        </p:txBody>
      </p:sp>
      <p:sp>
        <p:nvSpPr>
          <p:cNvPr id="5" name="Date Placeholder 4"/>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3429000"/>
            <a:ext cx="8915400" cy="731520"/>
          </a:xfrm>
        </p:spPr>
        <p:txBody>
          <a:bodyPr tIns="137160" bIns="137160" anchor="b" anchorCtr="0">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4168588"/>
            <a:ext cx="8001000" cy="1546413"/>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9" name="Picture Placeholder 8"/>
          <p:cNvSpPr>
            <a:spLocks noGrp="1"/>
          </p:cNvSpPr>
          <p:nvPr>
            <p:ph type="pic" sz="quarter" idx="13"/>
          </p:nvPr>
        </p:nvSpPr>
        <p:spPr>
          <a:xfrm>
            <a:off x="927100" y="941294"/>
            <a:ext cx="7988300" cy="2484120"/>
          </a:xfrm>
        </p:spPr>
        <p:txBody>
          <a:bodyPr>
            <a:normAutofit/>
          </a:bodyPr>
          <a:lstStyle>
            <a:lvl1pPr marL="0" indent="0">
              <a:buNone/>
              <a:defRPr sz="1800"/>
            </a:lvl1pPr>
          </a:lstStyle>
          <a:p>
            <a:r>
              <a:rPr lang="fr-CH" smtClean="0"/>
              <a:t>Drag picture to placeholder or click icon to add</a:t>
            </a:r>
            <a:endParaRP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3429000"/>
            <a:ext cx="8915400" cy="731520"/>
          </a:xfrm>
        </p:spPr>
        <p:txBody>
          <a:bodyPr tIns="137160" bIns="137160" anchor="b" anchorCtr="0">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4168588"/>
            <a:ext cx="8001000" cy="1546413"/>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9" name="Picture Placeholder 8"/>
          <p:cNvSpPr>
            <a:spLocks noGrp="1"/>
          </p:cNvSpPr>
          <p:nvPr>
            <p:ph type="pic" sz="quarter" idx="13"/>
          </p:nvPr>
        </p:nvSpPr>
        <p:spPr>
          <a:xfrm>
            <a:off x="927100" y="941294"/>
            <a:ext cx="3986784" cy="2484120"/>
          </a:xfrm>
        </p:spPr>
        <p:txBody>
          <a:bodyPr>
            <a:normAutofit/>
          </a:bodyPr>
          <a:lstStyle>
            <a:lvl1pPr marL="0" indent="0">
              <a:buNone/>
              <a:defRPr sz="1800"/>
            </a:lvl1pPr>
          </a:lstStyle>
          <a:p>
            <a:r>
              <a:rPr lang="fr-CH" smtClean="0"/>
              <a:t>Drag picture to placeholder or click icon to add</a:t>
            </a:r>
            <a:endParaRPr/>
          </a:p>
        </p:txBody>
      </p:sp>
      <p:sp>
        <p:nvSpPr>
          <p:cNvPr id="7" name="Picture Placeholder 8"/>
          <p:cNvSpPr>
            <a:spLocks noGrp="1"/>
          </p:cNvSpPr>
          <p:nvPr>
            <p:ph type="pic" sz="quarter" idx="14"/>
          </p:nvPr>
        </p:nvSpPr>
        <p:spPr>
          <a:xfrm>
            <a:off x="4928616" y="941294"/>
            <a:ext cx="3986784" cy="2484120"/>
          </a:xfrm>
        </p:spPr>
        <p:txBody>
          <a:bodyPr>
            <a:normAutofit/>
          </a:bodyPr>
          <a:lstStyle>
            <a:lvl1pPr marL="0" indent="0">
              <a:buNone/>
              <a:defRPr sz="1800"/>
            </a:lvl1pPr>
          </a:lstStyle>
          <a:p>
            <a:r>
              <a:rPr lang="fr-CH" smtClean="0"/>
              <a:t>Drag picture to placeholder or click icon to add</a:t>
            </a:r>
            <a:endParaRP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3429000"/>
            <a:ext cx="8915400" cy="731520"/>
          </a:xfrm>
        </p:spPr>
        <p:txBody>
          <a:bodyPr tIns="137160" bIns="137160" anchor="b" anchorCtr="0">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4168588"/>
            <a:ext cx="8001000" cy="1546413"/>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4" name="Date Placeholder 3"/>
          <p:cNvSpPr>
            <a:spLocks noGrp="1"/>
          </p:cNvSpPr>
          <p:nvPr>
            <p:ph type="dt" sz="half" idx="10"/>
          </p:nvPr>
        </p:nvSpPr>
        <p:spPr>
          <a:xfrm>
            <a:off x="6580094" y="156883"/>
            <a:ext cx="2133600" cy="304271"/>
          </a:xfrm>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9" name="Picture Placeholder 8"/>
          <p:cNvSpPr>
            <a:spLocks noGrp="1"/>
          </p:cNvSpPr>
          <p:nvPr>
            <p:ph type="pic" sz="quarter" idx="13"/>
          </p:nvPr>
        </p:nvSpPr>
        <p:spPr>
          <a:xfrm>
            <a:off x="927100" y="941294"/>
            <a:ext cx="6601968" cy="2484120"/>
          </a:xfrm>
        </p:spPr>
        <p:txBody>
          <a:bodyPr>
            <a:normAutofit/>
          </a:bodyPr>
          <a:lstStyle>
            <a:lvl1pPr marL="0" indent="0">
              <a:buNone/>
              <a:defRPr sz="1800"/>
            </a:lvl1pPr>
          </a:lstStyle>
          <a:p>
            <a:r>
              <a:rPr lang="fr-CH" smtClean="0"/>
              <a:t>Drag picture to placeholder or click icon to add</a:t>
            </a:r>
            <a:endParaRPr/>
          </a:p>
        </p:txBody>
      </p:sp>
      <p:sp>
        <p:nvSpPr>
          <p:cNvPr id="7" name="Picture Placeholder 8"/>
          <p:cNvSpPr>
            <a:spLocks noGrp="1"/>
          </p:cNvSpPr>
          <p:nvPr>
            <p:ph type="pic" sz="quarter" idx="14"/>
          </p:nvPr>
        </p:nvSpPr>
        <p:spPr>
          <a:xfrm>
            <a:off x="7543800" y="941294"/>
            <a:ext cx="1371600" cy="1234440"/>
          </a:xfrm>
        </p:spPr>
        <p:txBody>
          <a:bodyPr>
            <a:normAutofit/>
          </a:bodyPr>
          <a:lstStyle>
            <a:lvl1pPr marL="0" indent="0">
              <a:buNone/>
              <a:defRPr sz="1800"/>
            </a:lvl1pPr>
          </a:lstStyle>
          <a:p>
            <a:r>
              <a:rPr lang="fr-CH" smtClean="0"/>
              <a:t>Drag picture to placeholder or click icon to add</a:t>
            </a:r>
            <a:endParaRPr/>
          </a:p>
        </p:txBody>
      </p:sp>
      <p:sp>
        <p:nvSpPr>
          <p:cNvPr id="8" name="Picture Placeholder 8"/>
          <p:cNvSpPr>
            <a:spLocks noGrp="1"/>
          </p:cNvSpPr>
          <p:nvPr>
            <p:ph type="pic" sz="quarter" idx="15"/>
          </p:nvPr>
        </p:nvSpPr>
        <p:spPr>
          <a:xfrm>
            <a:off x="7543800" y="2190974"/>
            <a:ext cx="1371600" cy="1234440"/>
          </a:xfrm>
        </p:spPr>
        <p:txBody>
          <a:bodyPr>
            <a:normAutofit/>
          </a:bodyPr>
          <a:lstStyle>
            <a:lvl1pPr marL="0" indent="0">
              <a:buNone/>
              <a:defRPr sz="1800"/>
            </a:lvl1pPr>
          </a:lstStyle>
          <a:p>
            <a:r>
              <a:rPr lang="fr-CH" smtClean="0"/>
              <a:t>Drag picture to placeholder or click icon to add</a:t>
            </a:r>
            <a:endParaRP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941295"/>
            <a:ext cx="914400" cy="4611065"/>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445559"/>
            <a:ext cx="6426200" cy="3785253"/>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427022"/>
            <a:ext cx="7886700" cy="2376007"/>
          </a:xfrm>
        </p:spPr>
        <p:txBody>
          <a:bodyPr anchor="b">
            <a:normAutofit/>
          </a:bodyPr>
          <a:lstStyle>
            <a:lvl1pPr>
              <a:defRPr sz="4700" b="0"/>
            </a:lvl1pPr>
          </a:lstStyle>
          <a:p>
            <a:r>
              <a:rPr lang="fr-FR" smtClean="0"/>
              <a:t>Modifiez le style du titre</a:t>
            </a:r>
            <a:endParaRPr lang="en-US" dirty="0"/>
          </a:p>
        </p:txBody>
      </p:sp>
      <p:sp>
        <p:nvSpPr>
          <p:cNvPr id="3" name="Text Placeholder 2"/>
          <p:cNvSpPr>
            <a:spLocks noGrp="1"/>
          </p:cNvSpPr>
          <p:nvPr>
            <p:ph type="body" idx="1"/>
          </p:nvPr>
        </p:nvSpPr>
        <p:spPr>
          <a:xfrm>
            <a:off x="623888" y="3793861"/>
            <a:ext cx="7886700" cy="1250156"/>
          </a:xfrm>
        </p:spPr>
        <p:txBody>
          <a:bodyPr anchor="t">
            <a:normAutofit/>
          </a:bodyPr>
          <a:lstStyle>
            <a:lvl1pPr marL="0" indent="0">
              <a:buNone/>
              <a:defRPr sz="1900">
                <a:solidFill>
                  <a:schemeClr val="tx1">
                    <a:lumMod val="75000"/>
                    <a:lumOff val="25000"/>
                  </a:schemeClr>
                </a:solidFill>
              </a:defRPr>
            </a:lvl1pPr>
            <a:lvl2pPr marL="356616" indent="0">
              <a:buNone/>
              <a:defRPr sz="1400">
                <a:solidFill>
                  <a:schemeClr val="tx1">
                    <a:tint val="75000"/>
                  </a:schemeClr>
                </a:solidFill>
              </a:defRPr>
            </a:lvl2pPr>
            <a:lvl3pPr marL="713232" indent="0">
              <a:buNone/>
              <a:defRPr sz="1200">
                <a:solidFill>
                  <a:schemeClr val="tx1">
                    <a:tint val="75000"/>
                  </a:schemeClr>
                </a:solidFill>
              </a:defRPr>
            </a:lvl3pPr>
            <a:lvl4pPr marL="1069848" indent="0">
              <a:buNone/>
              <a:defRPr sz="1100">
                <a:solidFill>
                  <a:schemeClr val="tx1">
                    <a:tint val="75000"/>
                  </a:schemeClr>
                </a:solidFill>
              </a:defRPr>
            </a:lvl4pPr>
            <a:lvl5pPr marL="1426464" indent="0">
              <a:buNone/>
              <a:defRPr sz="1100">
                <a:solidFill>
                  <a:schemeClr val="tx1">
                    <a:tint val="75000"/>
                  </a:schemeClr>
                </a:solidFill>
              </a:defRPr>
            </a:lvl5pPr>
            <a:lvl6pPr marL="1783080" indent="0">
              <a:buNone/>
              <a:defRPr sz="1100">
                <a:solidFill>
                  <a:schemeClr val="tx1">
                    <a:tint val="75000"/>
                  </a:schemeClr>
                </a:solidFill>
              </a:defRPr>
            </a:lvl6pPr>
            <a:lvl7pPr marL="2139696" indent="0">
              <a:buNone/>
              <a:defRPr sz="1100">
                <a:solidFill>
                  <a:schemeClr val="tx1">
                    <a:tint val="75000"/>
                  </a:schemeClr>
                </a:solidFill>
              </a:defRPr>
            </a:lvl7pPr>
            <a:lvl8pPr marL="2496312" indent="0">
              <a:buNone/>
              <a:defRPr sz="1100">
                <a:solidFill>
                  <a:schemeClr val="tx1">
                    <a:tint val="75000"/>
                  </a:schemeClr>
                </a:solidFill>
              </a:defRPr>
            </a:lvl8pPr>
            <a:lvl9pPr marL="2852928" indent="0">
              <a:buNone/>
              <a:defRPr sz="11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344698694"/>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33845" y="1524001"/>
            <a:ext cx="3886200" cy="362611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524001"/>
            <a:ext cx="3886200" cy="362611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554622073"/>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401544"/>
            <a:ext cx="3867150" cy="688083"/>
          </a:xfrm>
        </p:spPr>
        <p:txBody>
          <a:bodyPr anchor="b">
            <a:normAutofit/>
          </a:bodyPr>
          <a:lstStyle>
            <a:lvl1pPr marL="0" indent="0">
              <a:spcBef>
                <a:spcPts val="0"/>
              </a:spcBef>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fr-FR" smtClean="0"/>
              <a:t>Modifiez les styles du texte du masque</a:t>
            </a:r>
          </a:p>
        </p:txBody>
      </p:sp>
      <p:sp>
        <p:nvSpPr>
          <p:cNvPr id="4" name="Content Placeholder 3"/>
          <p:cNvSpPr>
            <a:spLocks noGrp="1"/>
          </p:cNvSpPr>
          <p:nvPr>
            <p:ph sz="half" idx="2"/>
          </p:nvPr>
        </p:nvSpPr>
        <p:spPr>
          <a:xfrm>
            <a:off x="633845" y="2089626"/>
            <a:ext cx="3867150" cy="306710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6" y="1401542"/>
            <a:ext cx="3886201" cy="688082"/>
          </a:xfrm>
        </p:spPr>
        <p:txBody>
          <a:bodyPr anchor="b"/>
          <a:lstStyle>
            <a:lvl1pPr marL="0" indent="0">
              <a:spcBef>
                <a:spcPts val="0"/>
              </a:spcBef>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fr-FR" smtClean="0"/>
              <a:t>Modifiez les styles du texte du masque</a:t>
            </a:r>
          </a:p>
        </p:txBody>
      </p:sp>
      <p:sp>
        <p:nvSpPr>
          <p:cNvPr id="6" name="Content Placeholder 5"/>
          <p:cNvSpPr>
            <a:spLocks noGrp="1"/>
          </p:cNvSpPr>
          <p:nvPr>
            <p:ph sz="quarter" idx="4"/>
          </p:nvPr>
        </p:nvSpPr>
        <p:spPr>
          <a:xfrm>
            <a:off x="4629156" y="2089626"/>
            <a:ext cx="3886201" cy="306710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fr-FR" smtClean="0"/>
              <a:t>Modifiez le style du titre</a:t>
            </a:r>
            <a:endParaRPr lang="en-US" dirty="0"/>
          </a:p>
        </p:txBody>
      </p:sp>
    </p:spTree>
    <p:extLst>
      <p:ext uri="{BB962C8B-B14F-4D97-AF65-F5344CB8AC3E}">
        <p14:creationId xmlns:p14="http://schemas.microsoft.com/office/powerpoint/2010/main" xmlns="" val="3910165677"/>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fr-FR" smtClean="0"/>
              <a:t>Modifiez le style du titre</a:t>
            </a:r>
            <a:endParaRPr lang="en-US"/>
          </a:p>
        </p:txBody>
      </p:sp>
    </p:spTree>
    <p:extLst>
      <p:ext uri="{BB962C8B-B14F-4D97-AF65-F5344CB8AC3E}">
        <p14:creationId xmlns:p14="http://schemas.microsoft.com/office/powerpoint/2010/main" xmlns="" val="3927075872"/>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715443951"/>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381000"/>
            <a:ext cx="2948940" cy="1333498"/>
          </a:xfrm>
        </p:spPr>
        <p:txBody>
          <a:bodyPr anchor="b">
            <a:normAutofit/>
          </a:bodyPr>
          <a:lstStyle>
            <a:lvl1pPr>
              <a:defRPr sz="2500" b="0"/>
            </a:lvl1pPr>
          </a:lstStyle>
          <a:p>
            <a:r>
              <a:rPr lang="fr-FR" smtClean="0"/>
              <a:t>Modifiez le style du titre</a:t>
            </a:r>
            <a:endParaRPr lang="en-US" dirty="0"/>
          </a:p>
        </p:txBody>
      </p:sp>
      <p:sp>
        <p:nvSpPr>
          <p:cNvPr id="3" name="Content Placeholder 2"/>
          <p:cNvSpPr>
            <a:spLocks noGrp="1"/>
          </p:cNvSpPr>
          <p:nvPr>
            <p:ph idx="1"/>
          </p:nvPr>
        </p:nvSpPr>
        <p:spPr>
          <a:xfrm>
            <a:off x="3886200" y="825500"/>
            <a:ext cx="4629150" cy="4064000"/>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30936" y="1714499"/>
            <a:ext cx="2948940" cy="3175001"/>
          </a:xfrm>
        </p:spPr>
        <p:txBody>
          <a:bodyPr>
            <a:normAutofit/>
          </a:bodyPr>
          <a:lstStyle>
            <a:lvl1pPr marL="0" indent="0">
              <a:lnSpc>
                <a:spcPct val="90000"/>
              </a:lnSpc>
              <a:buNone/>
              <a:defRPr sz="12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517641851"/>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381000"/>
            <a:ext cx="2948940" cy="1333500"/>
          </a:xfrm>
        </p:spPr>
        <p:txBody>
          <a:bodyPr anchor="b">
            <a:normAutofit/>
          </a:bodyPr>
          <a:lstStyle>
            <a:lvl1pPr>
              <a:defRPr sz="2500" b="0"/>
            </a:lvl1pPr>
          </a:lstStyle>
          <a:p>
            <a:r>
              <a:rPr lang="fr-FR" smtClean="0"/>
              <a:t>Modifiez le style du titre</a:t>
            </a:r>
            <a:endParaRPr lang="en-US" dirty="0"/>
          </a:p>
        </p:txBody>
      </p:sp>
      <p:sp>
        <p:nvSpPr>
          <p:cNvPr id="3" name="Picture Placeholder 2"/>
          <p:cNvSpPr>
            <a:spLocks noGrp="1"/>
          </p:cNvSpPr>
          <p:nvPr>
            <p:ph type="pic" idx="1"/>
          </p:nvPr>
        </p:nvSpPr>
        <p:spPr>
          <a:xfrm>
            <a:off x="3886200" y="825500"/>
            <a:ext cx="4629150" cy="4064000"/>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30936" y="1714500"/>
            <a:ext cx="2948940" cy="3175000"/>
          </a:xfrm>
        </p:spPr>
        <p:txBody>
          <a:bodyPr>
            <a:normAutofit/>
          </a:bodyPr>
          <a:lstStyle>
            <a:lvl1pPr marL="0" indent="0">
              <a:lnSpc>
                <a:spcPct val="90000"/>
              </a:lnSpc>
              <a:buNone/>
              <a:defRPr sz="12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267791427"/>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04803"/>
            <a:ext cx="7886700" cy="1104635"/>
          </a:xfrm>
          <a:prstGeom prst="rect">
            <a:avLst/>
          </a:prstGeom>
        </p:spPr>
        <p:txBody>
          <a:bodyPr vert="horz" lIns="71323" tIns="35662" rIns="71323" bIns="35662"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33845" y="1524001"/>
            <a:ext cx="7886700" cy="3626114"/>
          </a:xfrm>
          <a:prstGeom prst="rect">
            <a:avLst/>
          </a:prstGeom>
        </p:spPr>
        <p:txBody>
          <a:bodyPr vert="horz" lIns="71323" tIns="35662" rIns="71323" bIns="35662"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28650" y="5296962"/>
            <a:ext cx="2057400" cy="304271"/>
          </a:xfrm>
          <a:prstGeom prst="rect">
            <a:avLst/>
          </a:prstGeom>
        </p:spPr>
        <p:txBody>
          <a:bodyPr vert="horz" lIns="71323" tIns="35662" rIns="71323" bIns="35662" rtlCol="0" anchor="ctr"/>
          <a:lstStyle>
            <a:lvl1pPr algn="l">
              <a:defRPr sz="900">
                <a:solidFill>
                  <a:schemeClr val="tx1">
                    <a:lumMod val="65000"/>
                    <a:lumOff val="35000"/>
                  </a:schemeClr>
                </a:solidFill>
              </a:defRPr>
            </a:lvl1p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3"/>
          </p:nvPr>
        </p:nvSpPr>
        <p:spPr>
          <a:xfrm>
            <a:off x="3028950" y="5296962"/>
            <a:ext cx="3086100" cy="304271"/>
          </a:xfrm>
          <a:prstGeom prst="rect">
            <a:avLst/>
          </a:prstGeom>
        </p:spPr>
        <p:txBody>
          <a:bodyPr vert="horz" lIns="71323" tIns="35662" rIns="71323" bIns="35662" rtlCol="0" anchor="ctr"/>
          <a:lstStyle>
            <a:lvl1pPr algn="ctr">
              <a:defRPr sz="900">
                <a:solidFill>
                  <a:schemeClr val="tx1">
                    <a:lumMod val="65000"/>
                    <a:lumOff val="35000"/>
                  </a:schemeClr>
                </a:solidFill>
              </a:defRPr>
            </a:lvl1p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4"/>
          </p:nvPr>
        </p:nvSpPr>
        <p:spPr>
          <a:xfrm>
            <a:off x="6463145" y="5296962"/>
            <a:ext cx="2057400" cy="304271"/>
          </a:xfrm>
          <a:prstGeom prst="rect">
            <a:avLst/>
          </a:prstGeom>
        </p:spPr>
        <p:txBody>
          <a:bodyPr vert="horz" lIns="71323" tIns="35662" rIns="71323" bIns="35662" rtlCol="0" anchor="ctr"/>
          <a:lstStyle>
            <a:lvl1pPr algn="r">
              <a:defRPr sz="900">
                <a:solidFill>
                  <a:schemeClr val="tx1">
                    <a:tint val="75000"/>
                  </a:schemeClr>
                </a:solidFill>
              </a:defRPr>
            </a:lvl1p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
        <p:nvSpPr>
          <p:cNvPr id="7" name="Slide Number Placeholder 5"/>
          <p:cNvSpPr txBox="1">
            <a:spLocks/>
          </p:cNvSpPr>
          <p:nvPr userDrawn="1"/>
        </p:nvSpPr>
        <p:spPr>
          <a:xfrm>
            <a:off x="6667500" y="5423963"/>
            <a:ext cx="2133600" cy="304271"/>
          </a:xfrm>
          <a:prstGeom prst="rect">
            <a:avLst/>
          </a:prstGeom>
        </p:spPr>
        <p:txBody>
          <a:bodyPr vert="horz" lIns="71323" tIns="35662" rIns="71323" bIns="35662"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pic>
        <p:nvPicPr>
          <p:cNvPr id="8" name="Image 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7397058" y="4491941"/>
            <a:ext cx="1155700" cy="660400"/>
          </a:xfrm>
          <a:prstGeom prst="rect">
            <a:avLst/>
          </a:prstGeom>
          <a:noFill/>
          <a:ln>
            <a:noFill/>
          </a:ln>
        </p:spPr>
      </p:pic>
    </p:spTree>
    <p:extLst>
      <p:ext uri="{BB962C8B-B14F-4D97-AF65-F5344CB8AC3E}">
        <p14:creationId xmlns:p14="http://schemas.microsoft.com/office/powerpoint/2010/main" xmlns="" val="4788793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72" r:id="rId12"/>
  </p:sldLayoutIdLst>
  <p:transition spd="slow">
    <p:push dir="u"/>
  </p:transition>
  <p:timing>
    <p:tnLst>
      <p:par>
        <p:cTn id="1" dur="indefinite" restart="never" nodeType="tmRoot"/>
      </p:par>
    </p:tnLst>
  </p:timing>
  <p:txStyles>
    <p:titleStyle>
      <a:lvl1pPr algn="l" defTabSz="713232"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178308" indent="-178308" algn="l" defTabSz="713232" rtl="0" eaLnBrk="1" latinLnBrk="0" hangingPunct="1">
        <a:lnSpc>
          <a:spcPct val="90000"/>
        </a:lnSpc>
        <a:spcBef>
          <a:spcPts val="780"/>
        </a:spcBef>
        <a:buFont typeface="Wingdings 2" pitchFamily="18" charset="2"/>
        <a:buChar char=""/>
        <a:defRPr sz="2200" kern="1200">
          <a:solidFill>
            <a:schemeClr val="tx1"/>
          </a:solidFill>
          <a:latin typeface="+mn-lt"/>
          <a:ea typeface="+mn-ea"/>
          <a:cs typeface="+mn-cs"/>
        </a:defRPr>
      </a:lvl1pPr>
      <a:lvl2pPr marL="534924" indent="-178308" algn="l" defTabSz="713232" rtl="0" eaLnBrk="1" latinLnBrk="0" hangingPunct="1">
        <a:lnSpc>
          <a:spcPct val="90000"/>
        </a:lnSpc>
        <a:spcBef>
          <a:spcPts val="390"/>
        </a:spcBef>
        <a:buFont typeface="Wingdings 2" pitchFamily="18" charset="2"/>
        <a:buChar char=""/>
        <a:defRPr sz="1900" kern="1200">
          <a:solidFill>
            <a:schemeClr val="tx1"/>
          </a:solidFill>
          <a:latin typeface="+mn-lt"/>
          <a:ea typeface="+mn-ea"/>
          <a:cs typeface="+mn-cs"/>
        </a:defRPr>
      </a:lvl2pPr>
      <a:lvl3pPr marL="891540" indent="-178308" algn="l" defTabSz="713232" rtl="0" eaLnBrk="1" latinLnBrk="0" hangingPunct="1">
        <a:lnSpc>
          <a:spcPct val="90000"/>
        </a:lnSpc>
        <a:spcBef>
          <a:spcPts val="390"/>
        </a:spcBef>
        <a:buFont typeface="Wingdings 2" pitchFamily="18" charset="2"/>
        <a:buChar char=""/>
        <a:defRPr sz="1600" kern="1200">
          <a:solidFill>
            <a:schemeClr val="tx1"/>
          </a:solidFill>
          <a:latin typeface="+mn-lt"/>
          <a:ea typeface="+mn-ea"/>
          <a:cs typeface="+mn-cs"/>
        </a:defRPr>
      </a:lvl3pPr>
      <a:lvl4pPr marL="1248156" indent="-178308" algn="l" defTabSz="713232" rtl="0" eaLnBrk="1" latinLnBrk="0" hangingPunct="1">
        <a:lnSpc>
          <a:spcPct val="90000"/>
        </a:lnSpc>
        <a:spcBef>
          <a:spcPts val="390"/>
        </a:spcBef>
        <a:buFont typeface="Wingdings 2" pitchFamily="18" charset="2"/>
        <a:buChar char=""/>
        <a:defRPr sz="1400" kern="1200">
          <a:solidFill>
            <a:schemeClr val="tx1"/>
          </a:solidFill>
          <a:latin typeface="+mn-lt"/>
          <a:ea typeface="+mn-ea"/>
          <a:cs typeface="+mn-cs"/>
        </a:defRPr>
      </a:lvl4pPr>
      <a:lvl5pPr marL="1604772" indent="-178308" algn="l" defTabSz="713232" rtl="0" eaLnBrk="1" latinLnBrk="0" hangingPunct="1">
        <a:lnSpc>
          <a:spcPct val="90000"/>
        </a:lnSpc>
        <a:spcBef>
          <a:spcPts val="390"/>
        </a:spcBef>
        <a:buFont typeface="Wingdings 2" pitchFamily="18" charset="2"/>
        <a:buChar char=""/>
        <a:defRPr sz="1400" kern="1200">
          <a:solidFill>
            <a:schemeClr val="tx1"/>
          </a:solidFill>
          <a:latin typeface="+mn-lt"/>
          <a:ea typeface="+mn-ea"/>
          <a:cs typeface="+mn-cs"/>
        </a:defRPr>
      </a:lvl5pPr>
      <a:lvl6pPr marL="1961388" indent="-178308" algn="l" defTabSz="713232" rtl="0" eaLnBrk="1" latinLnBrk="0" hangingPunct="1">
        <a:spcBef>
          <a:spcPct val="20000"/>
        </a:spcBef>
        <a:buFont typeface="Wingdings 2" pitchFamily="18" charset="2"/>
        <a:buChar char=""/>
        <a:defRPr sz="1400" kern="1200">
          <a:solidFill>
            <a:schemeClr val="tx1"/>
          </a:solidFill>
          <a:latin typeface="+mn-lt"/>
          <a:ea typeface="+mn-ea"/>
          <a:cs typeface="+mn-cs"/>
        </a:defRPr>
      </a:lvl6pPr>
      <a:lvl7pPr marL="2318004" indent="-178308" algn="l" defTabSz="713232" rtl="0" eaLnBrk="1" latinLnBrk="0" hangingPunct="1">
        <a:spcBef>
          <a:spcPct val="20000"/>
        </a:spcBef>
        <a:buFont typeface="Wingdings 2" pitchFamily="18" charset="2"/>
        <a:buChar char=""/>
        <a:defRPr sz="1400" kern="1200">
          <a:solidFill>
            <a:schemeClr val="tx1"/>
          </a:solidFill>
          <a:latin typeface="+mn-lt"/>
          <a:ea typeface="+mn-ea"/>
          <a:cs typeface="+mn-cs"/>
        </a:defRPr>
      </a:lvl7pPr>
      <a:lvl8pPr marL="2674620" indent="-178308" algn="l" defTabSz="713232" rtl="0" eaLnBrk="1" latinLnBrk="0" hangingPunct="1">
        <a:spcBef>
          <a:spcPct val="20000"/>
        </a:spcBef>
        <a:buFont typeface="Wingdings 2" pitchFamily="18" charset="2"/>
        <a:buChar char=""/>
        <a:defRPr sz="1400" kern="1200">
          <a:solidFill>
            <a:schemeClr val="tx1"/>
          </a:solidFill>
          <a:latin typeface="+mn-lt"/>
          <a:ea typeface="+mn-ea"/>
          <a:cs typeface="+mn-cs"/>
        </a:defRPr>
      </a:lvl8pPr>
      <a:lvl9pPr marL="3031236" indent="-178308" algn="l" defTabSz="713232" rtl="0" eaLnBrk="1" latinLnBrk="0" hangingPunct="1">
        <a:spcBef>
          <a:spcPct val="20000"/>
        </a:spcBef>
        <a:buFont typeface="Wingdings 2" pitchFamily="18" charset="2"/>
        <a:buChar char=""/>
        <a:defRPr sz="1400" kern="1200">
          <a:solidFill>
            <a:schemeClr val="tx1"/>
          </a:solidFill>
          <a:latin typeface="+mn-lt"/>
          <a:ea typeface="+mn-ea"/>
          <a:cs typeface="+mn-cs"/>
        </a:defRPr>
      </a:lvl9pPr>
    </p:bodyStyle>
    <p:otherStyle>
      <a:defPPr>
        <a:defRPr lang="en-US"/>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936547"/>
            <a:ext cx="8913813" cy="762000"/>
          </a:xfrm>
          <a:prstGeom prst="rect">
            <a:avLst/>
          </a:prstGeom>
          <a:solidFill>
            <a:schemeClr val="tx2"/>
          </a:solidFill>
        </p:spPr>
        <p:txBody>
          <a:bodyPr vert="horz" lIns="1188720" tIns="45720" rIns="274320" bIns="45720" rtlCol="0" anchor="ctr">
            <a:normAutofit/>
          </a:bodyPr>
          <a:lstStyle/>
          <a:p>
            <a:r>
              <a:rPr lang="fr-CH" smtClean="0"/>
              <a:t>Click to edit Master title style</a:t>
            </a:r>
            <a:endParaRPr/>
          </a:p>
        </p:txBody>
      </p:sp>
      <p:sp>
        <p:nvSpPr>
          <p:cNvPr id="3" name="Text Placeholder 2"/>
          <p:cNvSpPr>
            <a:spLocks noGrp="1"/>
          </p:cNvSpPr>
          <p:nvPr>
            <p:ph type="body" idx="1"/>
          </p:nvPr>
        </p:nvSpPr>
        <p:spPr>
          <a:xfrm>
            <a:off x="1114424" y="2162969"/>
            <a:ext cx="7610476" cy="305897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2"/>
          </p:nvPr>
        </p:nvSpPr>
        <p:spPr>
          <a:xfrm>
            <a:off x="6580094" y="156883"/>
            <a:ext cx="2133600" cy="304271"/>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3"/>
          </p:nvPr>
        </p:nvSpPr>
        <p:spPr>
          <a:xfrm>
            <a:off x="1120588" y="156883"/>
            <a:ext cx="2895600" cy="304271"/>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4"/>
          </p:nvPr>
        </p:nvSpPr>
        <p:spPr>
          <a:xfrm>
            <a:off x="8789894" y="5474230"/>
            <a:ext cx="457200" cy="304271"/>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fontAlgn="base">
              <a:spcBef>
                <a:spcPct val="0"/>
              </a:spcBef>
              <a:spcAft>
                <a:spcPct val="0"/>
              </a:spcAft>
              <a:defRPr/>
            </a:pPr>
            <a:fld id="{3463D4F9-65AE-4E47-A6F4-FF77F59D65C2}" type="slidenum">
              <a:rPr lang="en-US" altLang="fr-FR" smtClean="0">
                <a:solidFill>
                  <a:srgbClr val="000000"/>
                </a:solidFill>
                <a:ea typeface="ＭＳ Ｐゴシック" panose="020B0600070205080204" pitchFamily="34" charset="-128"/>
              </a:rPr>
              <a:pPr fontAlgn="base">
                <a:spcBef>
                  <a:spcPct val="0"/>
                </a:spcBef>
                <a:spcAft>
                  <a:spcPct val="0"/>
                </a:spcAft>
                <a:defRPr/>
              </a:pPr>
              <a:t>‹#›</a:t>
            </a:fld>
            <a:endParaRPr lang="en-US" altLang="fr-FR">
              <a:solidFill>
                <a:srgbClr val="000000"/>
              </a:solidFill>
              <a:ea typeface="ＭＳ Ｐゴシック" panose="020B0600070205080204" pitchFamily="34" charset="-128"/>
            </a:endParaRPr>
          </a:p>
        </p:txBody>
      </p:sp>
      <p:sp>
        <p:nvSpPr>
          <p:cNvPr id="7" name="Rectangle 6"/>
          <p:cNvSpPr/>
          <p:nvPr/>
        </p:nvSpPr>
        <p:spPr>
          <a:xfrm>
            <a:off x="914401" y="0"/>
            <a:ext cx="7999413" cy="1524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1" y="5562600"/>
            <a:ext cx="7999413" cy="1524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Slide Number Placeholder 5"/>
          <p:cNvSpPr txBox="1">
            <a:spLocks/>
          </p:cNvSpPr>
          <p:nvPr userDrawn="1"/>
        </p:nvSpPr>
        <p:spPr>
          <a:xfrm>
            <a:off x="6667500" y="5423963"/>
            <a:ext cx="2133600" cy="304271"/>
          </a:xfrm>
          <a:prstGeom prst="rect">
            <a:avLst/>
          </a:prstGeom>
        </p:spPr>
        <p:txBody>
          <a:bodyPr vert="horz" lIns="71323" tIns="35662" rIns="71323" bIns="35662"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E6B072-A7C3-4808-BE2E-6A521C48748D}" type="slidenum">
              <a:rPr lang="en-GB" smtClean="0">
                <a:solidFill>
                  <a:prstClr val="black">
                    <a:tint val="75000"/>
                  </a:prstClr>
                </a:solidFill>
              </a:rPr>
              <a:pPr/>
              <a:t>‹#›</a:t>
            </a:fld>
            <a:endParaRPr lang="en-GB">
              <a:solidFill>
                <a:prstClr val="black">
                  <a:tint val="75000"/>
                </a:prstClr>
              </a:solidFill>
            </a:endParaRPr>
          </a:p>
        </p:txBody>
      </p:sp>
      <p:pic>
        <p:nvPicPr>
          <p:cNvPr id="10" name="Image 1"/>
          <p:cNvPicPr/>
          <p:nvPr userDrawn="1"/>
        </p:nvPicPr>
        <p:blipFill>
          <a:blip r:embed="rId17" cstate="print">
            <a:extLst>
              <a:ext uri="{28A0092B-C50C-407E-A947-70E740481C1C}">
                <a14:useLocalDpi xmlns:a14="http://schemas.microsoft.com/office/drawing/2010/main" xmlns="" val="0"/>
              </a:ext>
            </a:extLst>
          </a:blip>
          <a:srcRect/>
          <a:stretch>
            <a:fillRect/>
          </a:stretch>
        </p:blipFill>
        <p:spPr bwMode="auto">
          <a:xfrm>
            <a:off x="7397058" y="4491941"/>
            <a:ext cx="1155700" cy="66040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Lst>
  <p:transition spd="slow">
    <p:push dir="u"/>
  </p:transition>
  <p:timing>
    <p:tnLst>
      <p:par>
        <p:cTn id="1" dur="indefinite" restart="never" nodeType="tmRoot"/>
      </p:par>
    </p:tnLst>
  </p:timing>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normAutofit fontScale="90000"/>
          </a:bodyPr>
          <a:lstStyle/>
          <a:p>
            <a:pPr algn="r" rtl="1"/>
            <a:r>
              <a:rPr lang="ar-LB" altLang="fr-FR" sz="2800" b="1" cap="small" dirty="0" smtClean="0">
                <a:ea typeface="ＭＳ Ｐゴシック" panose="020B0600070205080204" pitchFamily="34" charset="-128"/>
              </a:rPr>
              <a:t>أهلاً وسهلاً بكم إلى... ورشة العمل الخاصّة بالقوانين والسياسات!</a:t>
            </a:r>
            <a:r>
              <a:rPr lang="en-US" altLang="fr-FR" sz="2800" b="1" cap="small" dirty="0" smtClean="0">
                <a:ea typeface="ＭＳ Ｐゴシック" panose="020B0600070205080204" pitchFamily="34" charset="-128"/>
              </a:rPr>
              <a:t> </a:t>
            </a:r>
            <a:endParaRPr lang="fr-FR" sz="2800" b="1" cap="small" dirty="0"/>
          </a:p>
        </p:txBody>
      </p:sp>
      <p:pic>
        <p:nvPicPr>
          <p:cNvPr id="8" name="Picture 13" descr="ECHO"/>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81118" y="4609630"/>
            <a:ext cx="770323" cy="740418"/>
          </a:xfrm>
          <a:prstGeom prst="rect">
            <a:avLst/>
          </a:prstGeom>
          <a:noFill/>
          <a:ln>
            <a:noFill/>
          </a:ln>
        </p:spPr>
      </p:pic>
      <p:pic>
        <p:nvPicPr>
          <p:cNvPr id="10" name="Picture 10" descr="https://pbs.twimg.com/profile_images/2226122424/UNHCR_Logo.jpe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94894" y="4621392"/>
            <a:ext cx="735911" cy="728869"/>
          </a:xfrm>
          <a:prstGeom prst="rect">
            <a:avLst/>
          </a:prstGeom>
          <a:noFill/>
          <a:ln>
            <a:noFill/>
          </a:ln>
        </p:spPr>
      </p:pic>
      <p:pic>
        <p:nvPicPr>
          <p:cNvPr id="2" name="Picture 1" descr="IDMC logo.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78324" y="4727225"/>
            <a:ext cx="2379701" cy="529166"/>
          </a:xfrm>
          <a:prstGeom prst="rect">
            <a:avLst/>
          </a:prstGeom>
        </p:spPr>
      </p:pic>
      <p:pic>
        <p:nvPicPr>
          <p:cNvPr id="15" name="Image 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451267" y="4561606"/>
            <a:ext cx="1379659" cy="788376"/>
          </a:xfrm>
          <a:prstGeom prst="rect">
            <a:avLst/>
          </a:prstGeom>
          <a:noFill/>
          <a:ln>
            <a:noFill/>
          </a:ln>
        </p:spPr>
      </p:pic>
    </p:spTree>
    <p:extLst>
      <p:ext uri="{BB962C8B-B14F-4D97-AF65-F5344CB8AC3E}">
        <p14:creationId xmlns:p14="http://schemas.microsoft.com/office/powerpoint/2010/main" xmlns="" val="273339461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3"/>
            <a:ext cx="8229600" cy="1181365"/>
          </a:xfrm>
        </p:spPr>
        <p:txBody>
          <a:bodyPr>
            <a:normAutofit/>
          </a:bodyPr>
          <a:lstStyle/>
          <a:p>
            <a:pPr algn="r" rtl="1"/>
            <a:r>
              <a:rPr lang="ar-LB" sz="2800" b="1" dirty="0" smtClean="0"/>
              <a:t>أهداف التدريب</a:t>
            </a:r>
            <a:endParaRPr lang="fr-FR" sz="2800" b="1" dirty="0"/>
          </a:p>
        </p:txBody>
      </p:sp>
      <p:sp>
        <p:nvSpPr>
          <p:cNvPr id="3" name="Espace réservé du contenu 2"/>
          <p:cNvSpPr>
            <a:spLocks noGrp="1"/>
          </p:cNvSpPr>
          <p:nvPr>
            <p:ph idx="1"/>
          </p:nvPr>
        </p:nvSpPr>
        <p:spPr>
          <a:xfrm>
            <a:off x="457200" y="1418521"/>
            <a:ext cx="8229600" cy="3686617"/>
          </a:xfrm>
        </p:spPr>
        <p:txBody>
          <a:bodyPr>
            <a:normAutofit/>
          </a:bodyPr>
          <a:lstStyle/>
          <a:p>
            <a:pPr algn="r" rtl="1"/>
            <a:r>
              <a:rPr lang="ar-LB" dirty="0" smtClean="0"/>
              <a:t>يكمن الهدف في منح الجهات المعنيّة بتطوير أداة وطنيّة حول التهجير المهارات التقنيّة التي تسمح بذلك، إن لجهة الآلية أو لناحية المحتوى.</a:t>
            </a:r>
          </a:p>
          <a:p>
            <a:pPr algn="r" rtl="1"/>
            <a:r>
              <a:rPr lang="ar-LB" dirty="0" smtClean="0"/>
              <a:t>تهدف هذه الأدوات إلى المساهمة في منع التهجير وحماية المهجّرين والأشخاص الآخرين المتأثّرين بالتهجير والبحث عن حلول طويلة الأمد.</a:t>
            </a:r>
          </a:p>
          <a:p>
            <a:pPr marL="0" indent="0">
              <a:buNone/>
            </a:pPr>
            <a:r>
              <a:rPr lang="en-US" dirty="0" smtClean="0"/>
              <a:t> </a:t>
            </a:r>
            <a:endParaRPr lang="fr-FR" dirty="0"/>
          </a:p>
        </p:txBody>
      </p:sp>
    </p:spTree>
    <p:extLst>
      <p:ext uri="{BB962C8B-B14F-4D97-AF65-F5344CB8AC3E}">
        <p14:creationId xmlns:p14="http://schemas.microsoft.com/office/powerpoint/2010/main" xmlns="" val="370900565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
            <a:ext cx="8229600" cy="1181365"/>
          </a:xfrm>
        </p:spPr>
        <p:txBody>
          <a:bodyPr>
            <a:normAutofit/>
          </a:bodyPr>
          <a:lstStyle/>
          <a:p>
            <a:pPr algn="r" rtl="1"/>
            <a:r>
              <a:rPr lang="ar-LB" sz="2800" b="1" dirty="0" smtClean="0"/>
              <a:t>أهداف ورشة العمل</a:t>
            </a:r>
            <a:endParaRPr lang="fr-FR" sz="2800" b="1" dirty="0"/>
          </a:p>
        </p:txBody>
      </p:sp>
      <p:sp>
        <p:nvSpPr>
          <p:cNvPr id="3" name="Espace réservé du contenu 2"/>
          <p:cNvSpPr>
            <a:spLocks noGrp="1"/>
          </p:cNvSpPr>
          <p:nvPr>
            <p:ph idx="1"/>
          </p:nvPr>
        </p:nvSpPr>
        <p:spPr>
          <a:xfrm>
            <a:off x="457200" y="1460502"/>
            <a:ext cx="8229600" cy="3644637"/>
          </a:xfrm>
        </p:spPr>
        <p:txBody>
          <a:bodyPr>
            <a:normAutofit/>
          </a:bodyPr>
          <a:lstStyle/>
          <a:p>
            <a:pPr lvl="0" algn="r" rtl="1"/>
            <a:r>
              <a:rPr lang="ar-LB" dirty="0" smtClean="0"/>
              <a:t>تحديد سببيّة تطوير أداة وطنية حول التهجير وجدواها في البلد.</a:t>
            </a:r>
          </a:p>
          <a:p>
            <a:pPr lvl="0" algn="r" rtl="1"/>
            <a:r>
              <a:rPr lang="ar-LB" dirty="0" smtClean="0"/>
              <a:t>تحديد أفضل أداة ومحتوى للبلد</a:t>
            </a:r>
          </a:p>
          <a:p>
            <a:pPr lvl="0" algn="r" rtl="1"/>
            <a:r>
              <a:rPr lang="ar-LB" dirty="0" smtClean="0"/>
              <a:t>تنظيم آلية استشارية وطنية حول تطوير أداة وتطويرها وإدارتها</a:t>
            </a:r>
            <a:endParaRPr lang="fr-FR" dirty="0">
              <a:effectLst/>
            </a:endParaRPr>
          </a:p>
        </p:txBody>
      </p:sp>
    </p:spTree>
    <p:extLst>
      <p:ext uri="{BB962C8B-B14F-4D97-AF65-F5344CB8AC3E}">
        <p14:creationId xmlns:p14="http://schemas.microsoft.com/office/powerpoint/2010/main" xmlns="" val="363512880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
            <a:ext cx="8229600" cy="1181365"/>
          </a:xfrm>
        </p:spPr>
        <p:txBody>
          <a:bodyPr>
            <a:normAutofit/>
          </a:bodyPr>
          <a:lstStyle/>
          <a:p>
            <a:pPr algn="r" rtl="1"/>
            <a:r>
              <a:rPr lang="ar-LB" sz="2800" b="1" dirty="0" smtClean="0"/>
              <a:t>ماذا عنكم؟</a:t>
            </a:r>
            <a:endParaRPr lang="fr-FR" sz="2800" b="1" dirty="0"/>
          </a:p>
        </p:txBody>
      </p:sp>
      <p:sp>
        <p:nvSpPr>
          <p:cNvPr id="5" name="Espace réservé du contenu 4"/>
          <p:cNvSpPr>
            <a:spLocks noGrp="1"/>
          </p:cNvSpPr>
          <p:nvPr>
            <p:ph idx="1"/>
          </p:nvPr>
        </p:nvSpPr>
        <p:spPr>
          <a:xfrm>
            <a:off x="457200" y="1799167"/>
            <a:ext cx="8229600" cy="3305970"/>
          </a:xfrm>
        </p:spPr>
        <p:txBody>
          <a:bodyPr/>
          <a:lstStyle/>
          <a:p>
            <a:pPr algn="r" rtl="1"/>
            <a:r>
              <a:rPr lang="ar-LB" dirty="0" smtClean="0"/>
              <a:t>تقديم المشاركين</a:t>
            </a:r>
          </a:p>
          <a:p>
            <a:pPr algn="r" rtl="1"/>
            <a:r>
              <a:rPr lang="ar-LB" dirty="0" smtClean="0"/>
              <a:t>ما هي تطلّعاتكم؟</a:t>
            </a:r>
          </a:p>
        </p:txBody>
      </p:sp>
    </p:spTree>
    <p:extLst>
      <p:ext uri="{BB962C8B-B14F-4D97-AF65-F5344CB8AC3E}">
        <p14:creationId xmlns:p14="http://schemas.microsoft.com/office/powerpoint/2010/main" xmlns="" val="279708891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olo 1"/>
          <p:cNvSpPr>
            <a:spLocks noGrp="1"/>
          </p:cNvSpPr>
          <p:nvPr>
            <p:ph type="title"/>
          </p:nvPr>
        </p:nvSpPr>
        <p:spPr>
          <a:xfrm>
            <a:off x="457200" y="3"/>
            <a:ext cx="8229600" cy="1181365"/>
          </a:xfrm>
        </p:spPr>
        <p:txBody>
          <a:bodyPr>
            <a:normAutofit/>
          </a:bodyPr>
          <a:lstStyle/>
          <a:p>
            <a:pPr algn="r" rtl="1"/>
            <a:r>
              <a:rPr lang="ar-LB" altLang="fr-FR" sz="2800" b="1" dirty="0" smtClean="0"/>
              <a:t>المراحل السبع</a:t>
            </a:r>
            <a:endParaRPr lang="it-IT" altLang="fr-FR" sz="2800" b="1" dirty="0"/>
          </a:p>
        </p:txBody>
      </p:sp>
      <p:pic>
        <p:nvPicPr>
          <p:cNvPr id="37891" name="Picture 6" descr="C:\Users\jacopo.giorgi\Downloads\idmc-201309-national-instruments-on-internal-displacement-en-graph.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rot="10800000">
            <a:off x="1410891" y="2093148"/>
            <a:ext cx="6332934" cy="1669815"/>
          </a:xfrm>
          <a:noFill/>
        </p:spPr>
      </p:pic>
      <p:sp>
        <p:nvSpPr>
          <p:cNvPr id="6" name="Rectangle 5"/>
          <p:cNvSpPr/>
          <p:nvPr/>
        </p:nvSpPr>
        <p:spPr>
          <a:xfrm>
            <a:off x="1981200" y="3200400"/>
            <a:ext cx="5791200" cy="4667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rtl="1"/>
            <a:endParaRPr lang="ar-LB" dirty="0" smtClean="0">
              <a:solidFill>
                <a:schemeClr val="tx1"/>
              </a:solidFill>
            </a:endParaRPr>
          </a:p>
          <a:p>
            <a:pPr algn="r" rtl="1"/>
            <a:r>
              <a:rPr lang="ar-LB" dirty="0" smtClean="0">
                <a:solidFill>
                  <a:schemeClr val="tx1"/>
                </a:solidFill>
              </a:rPr>
              <a:t>	التحضير		الصياغة والإستشارات               الإعتماد 		</a:t>
            </a:r>
            <a:endParaRPr lang="en-US" dirty="0">
              <a:solidFill>
                <a:schemeClr val="tx1"/>
              </a:solidFill>
            </a:endParaRPr>
          </a:p>
        </p:txBody>
      </p:sp>
      <p:sp>
        <p:nvSpPr>
          <p:cNvPr id="8" name="Rectangle 7"/>
          <p:cNvSpPr/>
          <p:nvPr/>
        </p:nvSpPr>
        <p:spPr>
          <a:xfrm>
            <a:off x="1952625" y="2238375"/>
            <a:ext cx="5800725" cy="50482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rtl="1"/>
            <a:endParaRPr lang="ar-LB" dirty="0" smtClean="0">
              <a:solidFill>
                <a:schemeClr val="tx1"/>
              </a:solidFill>
            </a:endParaRPr>
          </a:p>
          <a:p>
            <a:pPr algn="r" rtl="1"/>
            <a:r>
              <a:rPr lang="ar-LB" dirty="0" smtClean="0">
                <a:solidFill>
                  <a:schemeClr val="tx1"/>
                </a:solidFill>
              </a:rPr>
              <a:t>الإطلاق		    التنظيم		          الموافقة                  التطبيق والمراقبة		</a:t>
            </a:r>
            <a:endParaRPr lang="en-US" dirty="0">
              <a:solidFill>
                <a:schemeClr val="tx1"/>
              </a:solidFill>
            </a:endParaRPr>
          </a:p>
        </p:txBody>
      </p:sp>
    </p:spTree>
    <p:extLst>
      <p:ext uri="{BB962C8B-B14F-4D97-AF65-F5344CB8AC3E}">
        <p14:creationId xmlns:p14="http://schemas.microsoft.com/office/powerpoint/2010/main" xmlns="" val="132948529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
            <a:ext cx="8229600" cy="1181365"/>
          </a:xfrm>
        </p:spPr>
        <p:txBody>
          <a:bodyPr>
            <a:normAutofit/>
          </a:bodyPr>
          <a:lstStyle/>
          <a:p>
            <a:pPr algn="r" rtl="1"/>
            <a:r>
              <a:rPr lang="ar-LB" sz="2800" b="1" dirty="0" smtClean="0"/>
              <a:t>الجدول الزمني</a:t>
            </a:r>
            <a:endParaRPr lang="fr-FR" sz="2800" b="1"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p14="http://schemas.microsoft.com/office/powerpoint/2010/main" xmlns="" val="1018102783"/>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olo 1"/>
          <p:cNvSpPr>
            <a:spLocks noGrp="1"/>
          </p:cNvSpPr>
          <p:nvPr>
            <p:ph type="title"/>
          </p:nvPr>
        </p:nvSpPr>
        <p:spPr>
          <a:xfrm>
            <a:off x="457200" y="3"/>
            <a:ext cx="8229600" cy="1181365"/>
          </a:xfrm>
        </p:spPr>
        <p:txBody>
          <a:bodyPr>
            <a:normAutofit/>
          </a:bodyPr>
          <a:lstStyle/>
          <a:p>
            <a:pPr algn="r" rtl="1"/>
            <a:r>
              <a:rPr lang="ar-LB" altLang="fr-FR" sz="2800" b="1" dirty="0" smtClean="0"/>
              <a:t>اختيار الأدوات المناسبة</a:t>
            </a:r>
            <a:endParaRPr lang="it-IT" altLang="fr-FR" sz="2800" b="1" dirty="0"/>
          </a:p>
        </p:txBody>
      </p:sp>
      <p:pic>
        <p:nvPicPr>
          <p:cNvPr id="44036" name="Picture 16" descr="C:\Users\utente\Desktop\UNHCR-IPU.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596325" y="1963796"/>
            <a:ext cx="1922098" cy="844756"/>
          </a:xfrm>
          <a:noFill/>
        </p:spPr>
      </p:pic>
      <p:pic>
        <p:nvPicPr>
          <p:cNvPr id="44035" name="Picture 9" descr="C:\Users\utente\Desktop\Brookings_Manual_IDP_2008.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02066" y="2024066"/>
            <a:ext cx="1324410" cy="19023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37" name="Picture 17" descr="C:\Users\utente\Desktop\national instruments.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245451" y="2881022"/>
            <a:ext cx="1272978" cy="17819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8" name="Picture 18" descr="C:\Users\utente\Desktop\PROTECTION ND.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009421" y="3010370"/>
            <a:ext cx="1250845" cy="17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9" name="Picture 19" descr="C:\Users\utente\Desktop\FNR.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846145" y="2869996"/>
            <a:ext cx="1322399" cy="18666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0" name="Picture 20" descr="C:\Users\utente\Desktop\144659-Handbook for the Protection of Internally Displaced Persons.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010748" y="1270000"/>
            <a:ext cx="1173928" cy="1634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1" name="Picture 21" descr="C:\Users\utente\Desktop\FDS.jp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393938" y="1293518"/>
            <a:ext cx="1132985" cy="1515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42" name="CasellaDiTesto 9"/>
          <p:cNvSpPr txBox="1">
            <a:spLocks noChangeArrowheads="1"/>
          </p:cNvSpPr>
          <p:nvPr/>
        </p:nvSpPr>
        <p:spPr bwMode="auto">
          <a:xfrm>
            <a:off x="3702992" y="1959386"/>
            <a:ext cx="803672" cy="41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1323" tIns="35662" rIns="71323" bIns="35662">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it-IT" altLang="fr-FR" sz="1100" b="1" dirty="0">
                <a:solidFill>
                  <a:schemeClr val="bg1"/>
                </a:solidFill>
              </a:rPr>
              <a:t>IPU UNHCR</a:t>
            </a:r>
          </a:p>
        </p:txBody>
      </p:sp>
    </p:spTree>
    <p:extLst>
      <p:ext uri="{BB962C8B-B14F-4D97-AF65-F5344CB8AC3E}">
        <p14:creationId xmlns:p14="http://schemas.microsoft.com/office/powerpoint/2010/main" xmlns="" val="5740678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3559"/>
                                        </p:tgtEl>
                                        <p:attrNameLst>
                                          <p:attrName>style.visibility</p:attrName>
                                        </p:attrNameLst>
                                      </p:cBhvr>
                                      <p:to>
                                        <p:strVal val="visible"/>
                                      </p:to>
                                    </p:set>
                                    <p:anim calcmode="lin" valueType="num">
                                      <p:cBhvr>
                                        <p:cTn id="7" dur="1000" fill="hold"/>
                                        <p:tgtEl>
                                          <p:spTgt spid="23559"/>
                                        </p:tgtEl>
                                        <p:attrNameLst>
                                          <p:attrName>ppt_w</p:attrName>
                                        </p:attrNameLst>
                                      </p:cBhvr>
                                      <p:tavLst>
                                        <p:tav tm="0">
                                          <p:val>
                                            <p:strVal val="#ppt_w*0.70"/>
                                          </p:val>
                                        </p:tav>
                                        <p:tav tm="100000">
                                          <p:val>
                                            <p:strVal val="#ppt_w"/>
                                          </p:val>
                                        </p:tav>
                                      </p:tavLst>
                                    </p:anim>
                                    <p:anim calcmode="lin" valueType="num">
                                      <p:cBhvr>
                                        <p:cTn id="8" dur="1000" fill="hold"/>
                                        <p:tgtEl>
                                          <p:spTgt spid="23559"/>
                                        </p:tgtEl>
                                        <p:attrNameLst>
                                          <p:attrName>ppt_h</p:attrName>
                                        </p:attrNameLst>
                                      </p:cBhvr>
                                      <p:tavLst>
                                        <p:tav tm="0">
                                          <p:val>
                                            <p:strVal val="#ppt_h"/>
                                          </p:val>
                                        </p:tav>
                                        <p:tav tm="100000">
                                          <p:val>
                                            <p:strVal val="#ppt_h"/>
                                          </p:val>
                                        </p:tav>
                                      </p:tavLst>
                                    </p:anim>
                                    <p:animEffect transition="in" filter="fade">
                                      <p:cBhvr>
                                        <p:cTn id="9" dur="1000"/>
                                        <p:tgtEl>
                                          <p:spTgt spid="2355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23558"/>
                                        </p:tgtEl>
                                        <p:attrNameLst>
                                          <p:attrName>style.visibility</p:attrName>
                                        </p:attrNameLst>
                                      </p:cBhvr>
                                      <p:to>
                                        <p:strVal val="visible"/>
                                      </p:to>
                                    </p:set>
                                    <p:anim calcmode="lin" valueType="num">
                                      <p:cBhvr>
                                        <p:cTn id="14" dur="1000" fill="hold"/>
                                        <p:tgtEl>
                                          <p:spTgt spid="23558"/>
                                        </p:tgtEl>
                                        <p:attrNameLst>
                                          <p:attrName>ppt_w</p:attrName>
                                        </p:attrNameLst>
                                      </p:cBhvr>
                                      <p:tavLst>
                                        <p:tav tm="0">
                                          <p:val>
                                            <p:strVal val="#ppt_w*0.70"/>
                                          </p:val>
                                        </p:tav>
                                        <p:tav tm="100000">
                                          <p:val>
                                            <p:strVal val="#ppt_w"/>
                                          </p:val>
                                        </p:tav>
                                      </p:tavLst>
                                    </p:anim>
                                    <p:anim calcmode="lin" valueType="num">
                                      <p:cBhvr>
                                        <p:cTn id="15" dur="1000" fill="hold"/>
                                        <p:tgtEl>
                                          <p:spTgt spid="23558"/>
                                        </p:tgtEl>
                                        <p:attrNameLst>
                                          <p:attrName>ppt_h</p:attrName>
                                        </p:attrNameLst>
                                      </p:cBhvr>
                                      <p:tavLst>
                                        <p:tav tm="0">
                                          <p:val>
                                            <p:strVal val="#ppt_h"/>
                                          </p:val>
                                        </p:tav>
                                        <p:tav tm="100000">
                                          <p:val>
                                            <p:strVal val="#ppt_h"/>
                                          </p:val>
                                        </p:tav>
                                      </p:tavLst>
                                    </p:anim>
                                    <p:animEffect transition="in" filter="fade">
                                      <p:cBhvr>
                                        <p:cTn id="16" dur="1000"/>
                                        <p:tgtEl>
                                          <p:spTgt spid="2355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nodeType="clickEffect">
                                  <p:stCondLst>
                                    <p:cond delay="0"/>
                                  </p:stCondLst>
                                  <p:childTnLst>
                                    <p:set>
                                      <p:cBhvr>
                                        <p:cTn id="20" dur="1" fill="hold">
                                          <p:stCondLst>
                                            <p:cond delay="0"/>
                                          </p:stCondLst>
                                        </p:cTn>
                                        <p:tgtEl>
                                          <p:spTgt spid="23560"/>
                                        </p:tgtEl>
                                        <p:attrNameLst>
                                          <p:attrName>style.visibility</p:attrName>
                                        </p:attrNameLst>
                                      </p:cBhvr>
                                      <p:to>
                                        <p:strVal val="visible"/>
                                      </p:to>
                                    </p:set>
                                    <p:anim calcmode="lin" valueType="num">
                                      <p:cBhvr>
                                        <p:cTn id="21" dur="1000" fill="hold"/>
                                        <p:tgtEl>
                                          <p:spTgt spid="23560"/>
                                        </p:tgtEl>
                                        <p:attrNameLst>
                                          <p:attrName>ppt_w</p:attrName>
                                        </p:attrNameLst>
                                      </p:cBhvr>
                                      <p:tavLst>
                                        <p:tav tm="0">
                                          <p:val>
                                            <p:strVal val="#ppt_w*0.70"/>
                                          </p:val>
                                        </p:tav>
                                        <p:tav tm="100000">
                                          <p:val>
                                            <p:strVal val="#ppt_w"/>
                                          </p:val>
                                        </p:tav>
                                      </p:tavLst>
                                    </p:anim>
                                    <p:anim calcmode="lin" valueType="num">
                                      <p:cBhvr>
                                        <p:cTn id="22" dur="1000" fill="hold"/>
                                        <p:tgtEl>
                                          <p:spTgt spid="23560"/>
                                        </p:tgtEl>
                                        <p:attrNameLst>
                                          <p:attrName>ppt_h</p:attrName>
                                        </p:attrNameLst>
                                      </p:cBhvr>
                                      <p:tavLst>
                                        <p:tav tm="0">
                                          <p:val>
                                            <p:strVal val="#ppt_h"/>
                                          </p:val>
                                        </p:tav>
                                        <p:tav tm="100000">
                                          <p:val>
                                            <p:strVal val="#ppt_h"/>
                                          </p:val>
                                        </p:tav>
                                      </p:tavLst>
                                    </p:anim>
                                    <p:animEffect transition="in" filter="fade">
                                      <p:cBhvr>
                                        <p:cTn id="23" dur="1000"/>
                                        <p:tgtEl>
                                          <p:spTgt spid="2356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fill="hold" nodeType="clickEffect">
                                  <p:stCondLst>
                                    <p:cond delay="0"/>
                                  </p:stCondLst>
                                  <p:childTnLst>
                                    <p:set>
                                      <p:cBhvr>
                                        <p:cTn id="27" dur="1" fill="hold">
                                          <p:stCondLst>
                                            <p:cond delay="0"/>
                                          </p:stCondLst>
                                        </p:cTn>
                                        <p:tgtEl>
                                          <p:spTgt spid="23561"/>
                                        </p:tgtEl>
                                        <p:attrNameLst>
                                          <p:attrName>style.visibility</p:attrName>
                                        </p:attrNameLst>
                                      </p:cBhvr>
                                      <p:to>
                                        <p:strVal val="visible"/>
                                      </p:to>
                                    </p:set>
                                    <p:anim calcmode="lin" valueType="num">
                                      <p:cBhvr>
                                        <p:cTn id="28" dur="1000" fill="hold"/>
                                        <p:tgtEl>
                                          <p:spTgt spid="23561"/>
                                        </p:tgtEl>
                                        <p:attrNameLst>
                                          <p:attrName>ppt_w</p:attrName>
                                        </p:attrNameLst>
                                      </p:cBhvr>
                                      <p:tavLst>
                                        <p:tav tm="0">
                                          <p:val>
                                            <p:strVal val="#ppt_w*0.70"/>
                                          </p:val>
                                        </p:tav>
                                        <p:tav tm="100000">
                                          <p:val>
                                            <p:strVal val="#ppt_w"/>
                                          </p:val>
                                        </p:tav>
                                      </p:tavLst>
                                    </p:anim>
                                    <p:anim calcmode="lin" valueType="num">
                                      <p:cBhvr>
                                        <p:cTn id="29" dur="1000" fill="hold"/>
                                        <p:tgtEl>
                                          <p:spTgt spid="23561"/>
                                        </p:tgtEl>
                                        <p:attrNameLst>
                                          <p:attrName>ppt_h</p:attrName>
                                        </p:attrNameLst>
                                      </p:cBhvr>
                                      <p:tavLst>
                                        <p:tav tm="0">
                                          <p:val>
                                            <p:strVal val="#ppt_h"/>
                                          </p:val>
                                        </p:tav>
                                        <p:tav tm="100000">
                                          <p:val>
                                            <p:strVal val="#ppt_h"/>
                                          </p:val>
                                        </p:tav>
                                      </p:tavLst>
                                    </p:anim>
                                    <p:animEffect transition="in" filter="fade">
                                      <p:cBhvr>
                                        <p:cTn id="30" dur="1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1328</TotalTime>
  <Words>622</Words>
  <Application>Microsoft Office PowerPoint</Application>
  <PresentationFormat>On-screen Show (16:10)</PresentationFormat>
  <Paragraphs>50</Paragraphs>
  <Slides>7</Slides>
  <Notes>6</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HDOfficeLightV0</vt:lpstr>
      <vt:lpstr>Perception</vt:lpstr>
      <vt:lpstr>أهلاً وسهلاً بكم إلى... ورشة العمل الخاصّة بالقوانين والسياسات! </vt:lpstr>
      <vt:lpstr>أهداف التدريب</vt:lpstr>
      <vt:lpstr>أهداف ورشة العمل</vt:lpstr>
      <vt:lpstr>ماذا عنكم؟</vt:lpstr>
      <vt:lpstr>المراحل السبع</vt:lpstr>
      <vt:lpstr>الجدول الزمني</vt:lpstr>
      <vt:lpstr>اختيار الأدوات المناسبة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……Law and Policy Workshop !</dc:title>
  <dc:creator>sophie crozet</dc:creator>
  <cp:lastModifiedBy>Toshiba</cp:lastModifiedBy>
  <cp:revision>61</cp:revision>
  <dcterms:created xsi:type="dcterms:W3CDTF">2015-11-02T08:25:27Z</dcterms:created>
  <dcterms:modified xsi:type="dcterms:W3CDTF">2017-01-17T22:15:37Z</dcterms:modified>
</cp:coreProperties>
</file>