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layout2.xml" ContentType="application/vnd.openxmlformats-officedocument.drawingml.diagramLayout+xml"/>
  <Override PartName="/ppt/diagrams/layout3.xml" ContentType="application/vnd.openxmlformats-officedocument.drawingml.diagramLayout+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notesSlides/notesSlide10.xml" ContentType="application/vnd.openxmlformats-officedocument.presentationml.notesSlide+xml"/>
  <Override PartName="/ppt/diagrams/data3.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diagrams/quickStyle1.xml" ContentType="application/vnd.openxmlformats-officedocument.drawingml.diagramStyle+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5587" r:id="rId1"/>
  </p:sldMasterIdLst>
  <p:notesMasterIdLst>
    <p:notesMasterId r:id="rId14"/>
  </p:notesMasterIdLst>
  <p:handoutMasterIdLst>
    <p:handoutMasterId r:id="rId15"/>
  </p:handoutMasterIdLst>
  <p:sldIdLst>
    <p:sldId id="326" r:id="rId2"/>
    <p:sldId id="309" r:id="rId3"/>
    <p:sldId id="324" r:id="rId4"/>
    <p:sldId id="320" r:id="rId5"/>
    <p:sldId id="329" r:id="rId6"/>
    <p:sldId id="330" r:id="rId7"/>
    <p:sldId id="327" r:id="rId8"/>
    <p:sldId id="319" r:id="rId9"/>
    <p:sldId id="331" r:id="rId10"/>
    <p:sldId id="332" r:id="rId11"/>
    <p:sldId id="333" r:id="rId12"/>
    <p:sldId id="313" r:id="rId13"/>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S PGothic" charset="0"/>
        <a:cs typeface="MS PGothic" charset="0"/>
      </a:defRPr>
    </a:lvl1pPr>
    <a:lvl2pPr marL="457200" algn="l" rtl="0" eaLnBrk="0" fontAlgn="base" hangingPunct="0">
      <a:spcBef>
        <a:spcPct val="0"/>
      </a:spcBef>
      <a:spcAft>
        <a:spcPct val="0"/>
      </a:spcAft>
      <a:defRPr kern="1200">
        <a:solidFill>
          <a:schemeClr val="tx1"/>
        </a:solidFill>
        <a:latin typeface="Arial" charset="0"/>
        <a:ea typeface="MS PGothic" charset="0"/>
        <a:cs typeface="MS PGothic" charset="0"/>
      </a:defRPr>
    </a:lvl2pPr>
    <a:lvl3pPr marL="914400" algn="l" rtl="0" eaLnBrk="0" fontAlgn="base" hangingPunct="0">
      <a:spcBef>
        <a:spcPct val="0"/>
      </a:spcBef>
      <a:spcAft>
        <a:spcPct val="0"/>
      </a:spcAft>
      <a:defRPr kern="1200">
        <a:solidFill>
          <a:schemeClr val="tx1"/>
        </a:solidFill>
        <a:latin typeface="Arial" charset="0"/>
        <a:ea typeface="MS PGothic" charset="0"/>
        <a:cs typeface="MS PGothic" charset="0"/>
      </a:defRPr>
    </a:lvl3pPr>
    <a:lvl4pPr marL="1371600" algn="l" rtl="0" eaLnBrk="0" fontAlgn="base" hangingPunct="0">
      <a:spcBef>
        <a:spcPct val="0"/>
      </a:spcBef>
      <a:spcAft>
        <a:spcPct val="0"/>
      </a:spcAft>
      <a:defRPr kern="1200">
        <a:solidFill>
          <a:schemeClr val="tx1"/>
        </a:solidFill>
        <a:latin typeface="Arial" charset="0"/>
        <a:ea typeface="MS PGothic" charset="0"/>
        <a:cs typeface="MS PGothic" charset="0"/>
      </a:defRPr>
    </a:lvl4pPr>
    <a:lvl5pPr marL="1828800" algn="l" rtl="0" eaLnBrk="0" fontAlgn="base" hangingPunct="0">
      <a:spcBef>
        <a:spcPct val="0"/>
      </a:spcBef>
      <a:spcAft>
        <a:spcPct val="0"/>
      </a:spcAft>
      <a:defRPr kern="1200">
        <a:solidFill>
          <a:schemeClr val="tx1"/>
        </a:solidFill>
        <a:latin typeface="Arial" charset="0"/>
        <a:ea typeface="MS PGothic" charset="0"/>
        <a:cs typeface="MS PGothic" charset="0"/>
      </a:defRPr>
    </a:lvl5pPr>
    <a:lvl6pPr marL="2286000" algn="l" defTabSz="457200" rtl="0" eaLnBrk="1" latinLnBrk="0" hangingPunct="1">
      <a:defRPr kern="1200">
        <a:solidFill>
          <a:schemeClr val="tx1"/>
        </a:solidFill>
        <a:latin typeface="Arial" charset="0"/>
        <a:ea typeface="MS PGothic" charset="0"/>
        <a:cs typeface="MS PGothic" charset="0"/>
      </a:defRPr>
    </a:lvl6pPr>
    <a:lvl7pPr marL="2743200" algn="l" defTabSz="457200" rtl="0" eaLnBrk="1" latinLnBrk="0" hangingPunct="1">
      <a:defRPr kern="1200">
        <a:solidFill>
          <a:schemeClr val="tx1"/>
        </a:solidFill>
        <a:latin typeface="Arial" charset="0"/>
        <a:ea typeface="MS PGothic" charset="0"/>
        <a:cs typeface="MS PGothic" charset="0"/>
      </a:defRPr>
    </a:lvl7pPr>
    <a:lvl8pPr marL="3200400" algn="l" defTabSz="457200" rtl="0" eaLnBrk="1" latinLnBrk="0" hangingPunct="1">
      <a:defRPr kern="1200">
        <a:solidFill>
          <a:schemeClr val="tx1"/>
        </a:solidFill>
        <a:latin typeface="Arial" charset="0"/>
        <a:ea typeface="MS PGothic" charset="0"/>
        <a:cs typeface="MS PGothic" charset="0"/>
      </a:defRPr>
    </a:lvl8pPr>
    <a:lvl9pPr marL="3657600" algn="l" defTabSz="457200" rtl="0" eaLnBrk="1" latinLnBrk="0" hangingPunct="1">
      <a:defRPr kern="1200">
        <a:solidFill>
          <a:schemeClr val="tx1"/>
        </a:solidFill>
        <a:latin typeface="Arial" charset="0"/>
        <a:ea typeface="MS PGothic" charset="0"/>
        <a:cs typeface="MS PGothic"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Rachel" initials="" lastIdx="6"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C0D5EA"/>
    <a:srgbClr val="FF0000"/>
    <a:srgbClr val="CC3300"/>
    <a:srgbClr val="003366"/>
    <a:srgbClr val="CCEC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60938" autoAdjust="0"/>
  </p:normalViewPr>
  <p:slideViewPr>
    <p:cSldViewPr>
      <p:cViewPr>
        <p:scale>
          <a:sx n="70" d="100"/>
          <a:sy n="70" d="100"/>
        </p:scale>
        <p:origin x="-691" y="970"/>
      </p:cViewPr>
      <p:guideLst>
        <p:guide orient="horz" pos="2160"/>
        <p:guide pos="2880"/>
      </p:guideLst>
    </p:cSldViewPr>
  </p:slideViewPr>
  <p:outlineViewPr>
    <p:cViewPr>
      <p:scale>
        <a:sx n="33" d="100"/>
        <a:sy n="33" d="100"/>
      </p:scale>
      <p:origin x="0" y="3283"/>
    </p:cViewPr>
  </p:outlineViewPr>
  <p:notesTextViewPr>
    <p:cViewPr>
      <p:scale>
        <a:sx n="125" d="100"/>
        <a:sy n="125"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6818A0C-FF1C-1240-8970-024997563198}" type="doc">
      <dgm:prSet loTypeId="urn:microsoft.com/office/officeart/2005/8/layout/radial3" loCatId="" qsTypeId="urn:microsoft.com/office/officeart/2005/8/quickstyle/simple4" qsCatId="simple" csTypeId="urn:microsoft.com/office/officeart/2005/8/colors/accent1_2" csCatId="accent1" phldr="1"/>
      <dgm:spPr/>
      <dgm:t>
        <a:bodyPr/>
        <a:lstStyle/>
        <a:p>
          <a:endParaRPr lang="en-GB"/>
        </a:p>
      </dgm:t>
    </dgm:pt>
    <dgm:pt modelId="{1E34B75D-B242-4841-B67B-06A00207700E}">
      <dgm:prSet phldrT="[Text]" custT="1"/>
      <dgm:spPr/>
      <dgm:t>
        <a:bodyPr/>
        <a:lstStyle/>
        <a:p>
          <a:r>
            <a:rPr lang="ar-LB" sz="3200" dirty="0" smtClean="0"/>
            <a:t>السياسة الوطنية حول المهجرين</a:t>
          </a:r>
          <a:endParaRPr lang="en-GB" sz="3200" dirty="0"/>
        </a:p>
      </dgm:t>
    </dgm:pt>
    <dgm:pt modelId="{8A3DAFE3-ADEF-2C4A-A2F1-E639FF96FFEF}" type="parTrans" cxnId="{CE76B485-6CD4-CE44-9A73-9F6FF318434E}">
      <dgm:prSet/>
      <dgm:spPr/>
      <dgm:t>
        <a:bodyPr/>
        <a:lstStyle/>
        <a:p>
          <a:endParaRPr lang="en-GB" sz="2000"/>
        </a:p>
      </dgm:t>
    </dgm:pt>
    <dgm:pt modelId="{0AD3BAA5-347F-F245-BEE6-A8D88CFABE99}" type="sibTrans" cxnId="{CE76B485-6CD4-CE44-9A73-9F6FF318434E}">
      <dgm:prSet/>
      <dgm:spPr/>
      <dgm:t>
        <a:bodyPr/>
        <a:lstStyle/>
        <a:p>
          <a:endParaRPr lang="en-GB" sz="2000"/>
        </a:p>
      </dgm:t>
    </dgm:pt>
    <dgm:pt modelId="{03A96F84-1520-3247-857A-8C87CD954CF1}">
      <dgm:prSet phldrT="[Text]" custT="1">
        <dgm:style>
          <a:lnRef idx="2">
            <a:schemeClr val="accent2">
              <a:shade val="50000"/>
            </a:schemeClr>
          </a:lnRef>
          <a:fillRef idx="1">
            <a:schemeClr val="accent2"/>
          </a:fillRef>
          <a:effectRef idx="0">
            <a:schemeClr val="accent2"/>
          </a:effectRef>
          <a:fontRef idx="minor">
            <a:schemeClr val="lt1"/>
          </a:fontRef>
        </dgm:style>
      </dgm:prSet>
      <dgm:spPr>
        <a:solidFill>
          <a:schemeClr val="accent2">
            <a:alpha val="90000"/>
          </a:schemeClr>
        </a:solidFill>
        <a:ln>
          <a:noFill/>
        </a:ln>
      </dgm:spPr>
      <dgm:t>
        <a:bodyPr/>
        <a:lstStyle/>
        <a:p>
          <a:r>
            <a:rPr lang="ar-LB" sz="1200" dirty="0" smtClean="0"/>
            <a:t>السلطات الوطنية والمناطقية والمحلية</a:t>
          </a:r>
          <a:endParaRPr lang="en-GB" sz="1200" dirty="0"/>
        </a:p>
      </dgm:t>
    </dgm:pt>
    <dgm:pt modelId="{5EEC5973-ADFD-2042-8C4A-32A2FD4D3768}" type="parTrans" cxnId="{A9D9316D-83B2-DB4E-9C4E-CAD64C8A51BE}">
      <dgm:prSet/>
      <dgm:spPr/>
      <dgm:t>
        <a:bodyPr/>
        <a:lstStyle/>
        <a:p>
          <a:endParaRPr lang="en-GB" sz="2000"/>
        </a:p>
      </dgm:t>
    </dgm:pt>
    <dgm:pt modelId="{1A3F4376-C1D9-0D41-AA82-20796347974D}" type="sibTrans" cxnId="{A9D9316D-83B2-DB4E-9C4E-CAD64C8A51BE}">
      <dgm:prSet/>
      <dgm:spPr/>
      <dgm:t>
        <a:bodyPr/>
        <a:lstStyle/>
        <a:p>
          <a:endParaRPr lang="en-GB" sz="2000"/>
        </a:p>
      </dgm:t>
    </dgm:pt>
    <dgm:pt modelId="{0DADA897-2C22-C04C-A73A-67ADE9A6B6F3}">
      <dgm:prSet phldrT="[Text]" custT="1">
        <dgm:style>
          <a:lnRef idx="2">
            <a:schemeClr val="accent1">
              <a:shade val="50000"/>
            </a:schemeClr>
          </a:lnRef>
          <a:fillRef idx="1">
            <a:schemeClr val="accent1"/>
          </a:fillRef>
          <a:effectRef idx="0">
            <a:schemeClr val="accent1"/>
          </a:effectRef>
          <a:fontRef idx="minor">
            <a:schemeClr val="lt1"/>
          </a:fontRef>
        </dgm:style>
      </dgm:prSet>
      <dgm:spPr>
        <a:solidFill>
          <a:schemeClr val="accent1">
            <a:alpha val="80000"/>
          </a:schemeClr>
        </a:solidFill>
        <a:ln>
          <a:noFill/>
        </a:ln>
      </dgm:spPr>
      <dgm:t>
        <a:bodyPr/>
        <a:lstStyle/>
        <a:p>
          <a:r>
            <a:rPr lang="ar-LB" sz="1200" dirty="0" smtClean="0"/>
            <a:t>البرلمان</a:t>
          </a:r>
          <a:endParaRPr lang="en-GB" sz="1200" dirty="0"/>
        </a:p>
      </dgm:t>
    </dgm:pt>
    <dgm:pt modelId="{6C7AFF83-101B-4E41-8C5B-BEB94BF631BB}" type="parTrans" cxnId="{0B20977D-E573-7F4B-AC9F-9AEE90C1AD18}">
      <dgm:prSet/>
      <dgm:spPr/>
      <dgm:t>
        <a:bodyPr/>
        <a:lstStyle/>
        <a:p>
          <a:endParaRPr lang="en-GB" sz="2000"/>
        </a:p>
      </dgm:t>
    </dgm:pt>
    <dgm:pt modelId="{96AD2464-24AE-A84E-A998-47CE320F0C70}" type="sibTrans" cxnId="{0B20977D-E573-7F4B-AC9F-9AEE90C1AD18}">
      <dgm:prSet/>
      <dgm:spPr/>
      <dgm:t>
        <a:bodyPr/>
        <a:lstStyle/>
        <a:p>
          <a:endParaRPr lang="en-GB" sz="2000"/>
        </a:p>
      </dgm:t>
    </dgm:pt>
    <dgm:pt modelId="{59DDA0E2-8E38-B846-B448-AA1500AA24E6}">
      <dgm:prSet phldrT="[Text]" custT="1"/>
      <dgm:spPr/>
      <dgm:t>
        <a:bodyPr/>
        <a:lstStyle/>
        <a:p>
          <a:r>
            <a:rPr lang="ar-LB" sz="1100" dirty="0" smtClean="0"/>
            <a:t>المهجّرون والأشخاص الآخرون المتأثرون بالتهجير</a:t>
          </a:r>
          <a:endParaRPr lang="en-GB" sz="1100" dirty="0"/>
        </a:p>
      </dgm:t>
    </dgm:pt>
    <dgm:pt modelId="{99E0C8DF-EE05-B74A-823D-EEF0A93D667E}" type="parTrans" cxnId="{F7D18EB7-DCD1-6846-B0FC-B9D6E362DB59}">
      <dgm:prSet/>
      <dgm:spPr/>
      <dgm:t>
        <a:bodyPr/>
        <a:lstStyle/>
        <a:p>
          <a:endParaRPr lang="en-GB" sz="2000"/>
        </a:p>
      </dgm:t>
    </dgm:pt>
    <dgm:pt modelId="{6A0FE443-33D7-F248-A92A-4865B38D2323}" type="sibTrans" cxnId="{F7D18EB7-DCD1-6846-B0FC-B9D6E362DB59}">
      <dgm:prSet/>
      <dgm:spPr/>
      <dgm:t>
        <a:bodyPr/>
        <a:lstStyle/>
        <a:p>
          <a:endParaRPr lang="en-GB" sz="2000"/>
        </a:p>
      </dgm:t>
    </dgm:pt>
    <dgm:pt modelId="{A07EF5D2-7F34-4C4E-8EC8-F92E69B00844}">
      <dgm:prSet phldrT="[Text]" custT="1"/>
      <dgm:spPr/>
      <dgm:t>
        <a:bodyPr/>
        <a:lstStyle/>
        <a:p>
          <a:r>
            <a:rPr lang="ar-LB" sz="1200" dirty="0" smtClean="0"/>
            <a:t>المجتمع المدني الوطني</a:t>
          </a:r>
          <a:endParaRPr lang="en-GB" sz="1200" dirty="0"/>
        </a:p>
      </dgm:t>
    </dgm:pt>
    <dgm:pt modelId="{BCB97404-601F-EE4D-9AD4-E0B5B01748DA}" type="parTrans" cxnId="{ACA99D95-15D5-734E-BF35-E69BEAC5FE0F}">
      <dgm:prSet/>
      <dgm:spPr/>
      <dgm:t>
        <a:bodyPr/>
        <a:lstStyle/>
        <a:p>
          <a:endParaRPr lang="en-GB" sz="2000"/>
        </a:p>
      </dgm:t>
    </dgm:pt>
    <dgm:pt modelId="{BB1192FA-85D1-B94B-A3D6-7B538C379DAD}" type="sibTrans" cxnId="{ACA99D95-15D5-734E-BF35-E69BEAC5FE0F}">
      <dgm:prSet/>
      <dgm:spPr/>
      <dgm:t>
        <a:bodyPr/>
        <a:lstStyle/>
        <a:p>
          <a:endParaRPr lang="en-GB" sz="2000"/>
        </a:p>
      </dgm:t>
    </dgm:pt>
    <dgm:pt modelId="{3C5A12F9-544A-554B-96CD-9AEE9C7D1880}">
      <dgm:prSet phldrT="[Text]" custT="1"/>
      <dgm:spPr/>
      <dgm:t>
        <a:bodyPr/>
        <a:lstStyle/>
        <a:p>
          <a:r>
            <a:rPr lang="ar-LB" sz="1200" dirty="0" smtClean="0"/>
            <a:t>هيئة الصليب الأحمر المحلية</a:t>
          </a:r>
          <a:endParaRPr lang="en-GB" sz="1200" dirty="0"/>
        </a:p>
      </dgm:t>
    </dgm:pt>
    <dgm:pt modelId="{740CBD73-6AB3-A247-B25E-BB3F6AE5B165}" type="parTrans" cxnId="{AD19E46D-1003-B94A-8252-80012766C118}">
      <dgm:prSet/>
      <dgm:spPr/>
      <dgm:t>
        <a:bodyPr/>
        <a:lstStyle/>
        <a:p>
          <a:endParaRPr lang="en-GB" sz="2000"/>
        </a:p>
      </dgm:t>
    </dgm:pt>
    <dgm:pt modelId="{C573E8DA-DB2C-5841-A46C-A4D808CFA4EC}" type="sibTrans" cxnId="{AD19E46D-1003-B94A-8252-80012766C118}">
      <dgm:prSet/>
      <dgm:spPr/>
      <dgm:t>
        <a:bodyPr/>
        <a:lstStyle/>
        <a:p>
          <a:endParaRPr lang="en-GB" sz="2000"/>
        </a:p>
      </dgm:t>
    </dgm:pt>
    <dgm:pt modelId="{26453507-B753-F34E-BC71-F2A162001F81}">
      <dgm:prSet phldrT="[Text]" custT="1"/>
      <dgm:spPr/>
      <dgm:t>
        <a:bodyPr/>
        <a:lstStyle/>
        <a:p>
          <a:r>
            <a:rPr lang="ar-LB" sz="1200" dirty="0" smtClean="0"/>
            <a:t>اللجنة الوطنية لحقوق الإنسان</a:t>
          </a:r>
          <a:endParaRPr lang="en-GB" sz="1200" dirty="0"/>
        </a:p>
      </dgm:t>
    </dgm:pt>
    <dgm:pt modelId="{39F37120-D693-A34A-B7FC-E14605D31E35}" type="parTrans" cxnId="{24D23343-CF41-A84F-99A6-76F2FEED2333}">
      <dgm:prSet/>
      <dgm:spPr/>
      <dgm:t>
        <a:bodyPr/>
        <a:lstStyle/>
        <a:p>
          <a:endParaRPr lang="en-GB" sz="2000"/>
        </a:p>
      </dgm:t>
    </dgm:pt>
    <dgm:pt modelId="{CB7F70D0-CA57-DC4F-A642-05B1311CC923}" type="sibTrans" cxnId="{24D23343-CF41-A84F-99A6-76F2FEED2333}">
      <dgm:prSet/>
      <dgm:spPr/>
      <dgm:t>
        <a:bodyPr/>
        <a:lstStyle/>
        <a:p>
          <a:endParaRPr lang="en-GB" sz="2000"/>
        </a:p>
      </dgm:t>
    </dgm:pt>
    <dgm:pt modelId="{50F59A37-17E1-7840-AFDE-01BA701AD4EE}">
      <dgm:prSet phldrT="[Text]" custT="1"/>
      <dgm:spPr/>
      <dgm:t>
        <a:bodyPr/>
        <a:lstStyle/>
        <a:p>
          <a:r>
            <a:rPr lang="ar-LB" sz="1200" dirty="0" smtClean="0"/>
            <a:t>مؤسسات البحث الوطنية</a:t>
          </a:r>
          <a:endParaRPr lang="en-GB" sz="1200" dirty="0"/>
        </a:p>
      </dgm:t>
    </dgm:pt>
    <dgm:pt modelId="{3426CFCF-87B4-EB4D-811E-21F90F680252}" type="parTrans" cxnId="{4CC647D0-F1D3-3049-A929-0C59888141CE}">
      <dgm:prSet/>
      <dgm:spPr/>
      <dgm:t>
        <a:bodyPr/>
        <a:lstStyle/>
        <a:p>
          <a:endParaRPr lang="en-GB" sz="2000"/>
        </a:p>
      </dgm:t>
    </dgm:pt>
    <dgm:pt modelId="{ED57F34C-F51D-1646-803A-46F95D03EF0F}" type="sibTrans" cxnId="{4CC647D0-F1D3-3049-A929-0C59888141CE}">
      <dgm:prSet/>
      <dgm:spPr/>
      <dgm:t>
        <a:bodyPr/>
        <a:lstStyle/>
        <a:p>
          <a:endParaRPr lang="en-GB" sz="2000"/>
        </a:p>
      </dgm:t>
    </dgm:pt>
    <dgm:pt modelId="{7F6ACDDE-13B9-E94F-AA5E-0E36350C1FD1}">
      <dgm:prSet phldrT="[Text]" custT="1"/>
      <dgm:spPr/>
      <dgm:t>
        <a:bodyPr/>
        <a:lstStyle/>
        <a:p>
          <a:r>
            <a:rPr lang="ar-LB" sz="1200" dirty="0" smtClean="0"/>
            <a:t>الأمم المتّحدة، اللجنة الدولية للصليب الأحمر، المجتمع المدني الدولي</a:t>
          </a:r>
          <a:endParaRPr lang="en-GB" sz="1200" dirty="0"/>
        </a:p>
      </dgm:t>
    </dgm:pt>
    <dgm:pt modelId="{1A2309EC-1E03-0E43-AA29-7392B42C8C45}" type="parTrans" cxnId="{708714F1-3205-D941-A68D-842FD3816DFE}">
      <dgm:prSet/>
      <dgm:spPr/>
      <dgm:t>
        <a:bodyPr/>
        <a:lstStyle/>
        <a:p>
          <a:endParaRPr lang="en-GB" sz="2000"/>
        </a:p>
      </dgm:t>
    </dgm:pt>
    <dgm:pt modelId="{12655E2E-A53E-2941-9AFE-7BB887239B55}" type="sibTrans" cxnId="{708714F1-3205-D941-A68D-842FD3816DFE}">
      <dgm:prSet/>
      <dgm:spPr/>
      <dgm:t>
        <a:bodyPr/>
        <a:lstStyle/>
        <a:p>
          <a:endParaRPr lang="en-GB" sz="2000"/>
        </a:p>
      </dgm:t>
    </dgm:pt>
    <dgm:pt modelId="{00A6D3D0-4B9E-B443-95AD-1C5D697BE553}">
      <dgm:prSet phldrT="[Text]" custT="1"/>
      <dgm:spPr/>
      <dgm:t>
        <a:bodyPr/>
        <a:lstStyle/>
        <a:p>
          <a:r>
            <a:rPr lang="ar-LB" sz="1200" dirty="0" smtClean="0"/>
            <a:t>المقرر الخاص للإتحاد الإفريقي وللأمم المتحدة حول حقوق الإنسان الخاصة بالمهجّرين</a:t>
          </a:r>
        </a:p>
        <a:p>
          <a:endParaRPr lang="en-GB" sz="1200" dirty="0"/>
        </a:p>
      </dgm:t>
    </dgm:pt>
    <dgm:pt modelId="{F965A6FE-343A-9647-93DB-6F323FA17597}" type="parTrans" cxnId="{BD545964-FA9A-9C4A-8F42-9BC2C386D1FE}">
      <dgm:prSet/>
      <dgm:spPr/>
      <dgm:t>
        <a:bodyPr/>
        <a:lstStyle/>
        <a:p>
          <a:endParaRPr lang="en-GB" sz="2000"/>
        </a:p>
      </dgm:t>
    </dgm:pt>
    <dgm:pt modelId="{CE2B60E3-22F5-AB43-AB04-DD75D1E8C510}" type="sibTrans" cxnId="{BD545964-FA9A-9C4A-8F42-9BC2C386D1FE}">
      <dgm:prSet/>
      <dgm:spPr/>
      <dgm:t>
        <a:bodyPr/>
        <a:lstStyle/>
        <a:p>
          <a:endParaRPr lang="en-GB" sz="2000"/>
        </a:p>
      </dgm:t>
    </dgm:pt>
    <dgm:pt modelId="{7C6E7540-E079-BE4B-B8DF-BC18D7780623}">
      <dgm:prSet phldrT="[Text]" custT="1"/>
      <dgm:spPr/>
      <dgm:t>
        <a:bodyPr/>
        <a:lstStyle/>
        <a:p>
          <a:r>
            <a:rPr lang="ar-LB" sz="1200" dirty="0" smtClean="0"/>
            <a:t>الجهات المانحة</a:t>
          </a:r>
          <a:endParaRPr lang="en-GB" sz="1200" dirty="0"/>
        </a:p>
      </dgm:t>
    </dgm:pt>
    <dgm:pt modelId="{E3EDC8E5-7631-1843-A464-EE7D06260097}" type="parTrans" cxnId="{073920AA-8CE1-C84E-AACC-EB86D192B72F}">
      <dgm:prSet/>
      <dgm:spPr/>
      <dgm:t>
        <a:bodyPr/>
        <a:lstStyle/>
        <a:p>
          <a:endParaRPr lang="en-GB" sz="2000"/>
        </a:p>
      </dgm:t>
    </dgm:pt>
    <dgm:pt modelId="{DDB6F433-4156-E24B-A0AA-DB26638DB388}" type="sibTrans" cxnId="{073920AA-8CE1-C84E-AACC-EB86D192B72F}">
      <dgm:prSet/>
      <dgm:spPr/>
      <dgm:t>
        <a:bodyPr/>
        <a:lstStyle/>
        <a:p>
          <a:endParaRPr lang="en-GB" sz="2000"/>
        </a:p>
      </dgm:t>
    </dgm:pt>
    <dgm:pt modelId="{B3C6619B-94B9-E647-B9E1-0229C5E53D9E}">
      <dgm:prSet phldrT="[Text]" custT="1"/>
      <dgm:spPr/>
      <dgm:t>
        <a:bodyPr/>
        <a:lstStyle/>
        <a:p>
          <a:r>
            <a:rPr lang="ar-LB" sz="1200" dirty="0" smtClean="0"/>
            <a:t>الإتحاد الإفريقي</a:t>
          </a:r>
          <a:endParaRPr lang="en-GB" sz="1200" dirty="0"/>
        </a:p>
      </dgm:t>
    </dgm:pt>
    <dgm:pt modelId="{0C89C8B4-DDF2-6240-A23A-C461851C635F}" type="parTrans" cxnId="{7AA790A7-1BEE-FA41-8795-EEA71D79B79F}">
      <dgm:prSet/>
      <dgm:spPr/>
      <dgm:t>
        <a:bodyPr/>
        <a:lstStyle/>
        <a:p>
          <a:endParaRPr lang="en-GB" sz="2000"/>
        </a:p>
      </dgm:t>
    </dgm:pt>
    <dgm:pt modelId="{84851C1C-94A0-394F-B28F-2F8B83FC62FD}" type="sibTrans" cxnId="{7AA790A7-1BEE-FA41-8795-EEA71D79B79F}">
      <dgm:prSet/>
      <dgm:spPr/>
      <dgm:t>
        <a:bodyPr/>
        <a:lstStyle/>
        <a:p>
          <a:endParaRPr lang="en-GB" sz="2000"/>
        </a:p>
      </dgm:t>
    </dgm:pt>
    <dgm:pt modelId="{F8E2C770-62C3-0F4E-9ED8-B8CD65219053}" type="pres">
      <dgm:prSet presAssocID="{76818A0C-FF1C-1240-8970-024997563198}" presName="composite" presStyleCnt="0">
        <dgm:presLayoutVars>
          <dgm:chMax val="1"/>
          <dgm:dir/>
          <dgm:resizeHandles val="exact"/>
        </dgm:presLayoutVars>
      </dgm:prSet>
      <dgm:spPr/>
      <dgm:t>
        <a:bodyPr/>
        <a:lstStyle/>
        <a:p>
          <a:endParaRPr lang="en-GB"/>
        </a:p>
      </dgm:t>
    </dgm:pt>
    <dgm:pt modelId="{72B165A3-137D-5242-A2B9-5D568718FEFA}" type="pres">
      <dgm:prSet presAssocID="{76818A0C-FF1C-1240-8970-024997563198}" presName="radial" presStyleCnt="0">
        <dgm:presLayoutVars>
          <dgm:animLvl val="ctr"/>
        </dgm:presLayoutVars>
      </dgm:prSet>
      <dgm:spPr/>
    </dgm:pt>
    <dgm:pt modelId="{529396B3-47EB-2B40-978D-8AE0046E8C9F}" type="pres">
      <dgm:prSet presAssocID="{1E34B75D-B242-4841-B67B-06A00207700E}" presName="centerShape" presStyleLbl="vennNode1" presStyleIdx="0" presStyleCnt="12"/>
      <dgm:spPr/>
      <dgm:t>
        <a:bodyPr/>
        <a:lstStyle/>
        <a:p>
          <a:endParaRPr lang="en-GB"/>
        </a:p>
      </dgm:t>
    </dgm:pt>
    <dgm:pt modelId="{B953DB8C-E3C5-7D47-A1B1-90B12FF37055}" type="pres">
      <dgm:prSet presAssocID="{03A96F84-1520-3247-857A-8C87CD954CF1}" presName="node" presStyleLbl="vennNode1" presStyleIdx="1" presStyleCnt="12">
        <dgm:presLayoutVars>
          <dgm:bulletEnabled val="1"/>
        </dgm:presLayoutVars>
      </dgm:prSet>
      <dgm:spPr/>
      <dgm:t>
        <a:bodyPr/>
        <a:lstStyle/>
        <a:p>
          <a:endParaRPr lang="en-GB"/>
        </a:p>
      </dgm:t>
    </dgm:pt>
    <dgm:pt modelId="{2107E50F-B468-974C-96F3-F0665DA449B0}" type="pres">
      <dgm:prSet presAssocID="{0DADA897-2C22-C04C-A73A-67ADE9A6B6F3}" presName="node" presStyleLbl="vennNode1" presStyleIdx="2" presStyleCnt="12">
        <dgm:presLayoutVars>
          <dgm:bulletEnabled val="1"/>
        </dgm:presLayoutVars>
      </dgm:prSet>
      <dgm:spPr/>
      <dgm:t>
        <a:bodyPr/>
        <a:lstStyle/>
        <a:p>
          <a:endParaRPr lang="en-GB"/>
        </a:p>
      </dgm:t>
    </dgm:pt>
    <dgm:pt modelId="{5837439E-9E9C-8747-AD1A-D841D5F8D5F3}" type="pres">
      <dgm:prSet presAssocID="{59DDA0E2-8E38-B846-B448-AA1500AA24E6}" presName="node" presStyleLbl="vennNode1" presStyleIdx="3" presStyleCnt="12">
        <dgm:presLayoutVars>
          <dgm:bulletEnabled val="1"/>
        </dgm:presLayoutVars>
      </dgm:prSet>
      <dgm:spPr/>
      <dgm:t>
        <a:bodyPr/>
        <a:lstStyle/>
        <a:p>
          <a:endParaRPr lang="en-GB"/>
        </a:p>
      </dgm:t>
    </dgm:pt>
    <dgm:pt modelId="{B1C622BB-5623-C646-99C3-DCDB0A024FDF}" type="pres">
      <dgm:prSet presAssocID="{A07EF5D2-7F34-4C4E-8EC8-F92E69B00844}" presName="node" presStyleLbl="vennNode1" presStyleIdx="4" presStyleCnt="12">
        <dgm:presLayoutVars>
          <dgm:bulletEnabled val="1"/>
        </dgm:presLayoutVars>
      </dgm:prSet>
      <dgm:spPr/>
      <dgm:t>
        <a:bodyPr/>
        <a:lstStyle/>
        <a:p>
          <a:endParaRPr lang="en-GB"/>
        </a:p>
      </dgm:t>
    </dgm:pt>
    <dgm:pt modelId="{C4992608-F86C-ED46-A0E9-0D522ED26438}" type="pres">
      <dgm:prSet presAssocID="{3C5A12F9-544A-554B-96CD-9AEE9C7D1880}" presName="node" presStyleLbl="vennNode1" presStyleIdx="5" presStyleCnt="12">
        <dgm:presLayoutVars>
          <dgm:bulletEnabled val="1"/>
        </dgm:presLayoutVars>
      </dgm:prSet>
      <dgm:spPr/>
      <dgm:t>
        <a:bodyPr/>
        <a:lstStyle/>
        <a:p>
          <a:endParaRPr lang="en-GB"/>
        </a:p>
      </dgm:t>
    </dgm:pt>
    <dgm:pt modelId="{48799541-F6F0-DA4B-BCAA-25B0F2E74A32}" type="pres">
      <dgm:prSet presAssocID="{26453507-B753-F34E-BC71-F2A162001F81}" presName="node" presStyleLbl="vennNode1" presStyleIdx="6" presStyleCnt="12">
        <dgm:presLayoutVars>
          <dgm:bulletEnabled val="1"/>
        </dgm:presLayoutVars>
      </dgm:prSet>
      <dgm:spPr/>
      <dgm:t>
        <a:bodyPr/>
        <a:lstStyle/>
        <a:p>
          <a:endParaRPr lang="en-GB"/>
        </a:p>
      </dgm:t>
    </dgm:pt>
    <dgm:pt modelId="{39926F22-28A2-134D-9B51-B06D71174C38}" type="pres">
      <dgm:prSet presAssocID="{50F59A37-17E1-7840-AFDE-01BA701AD4EE}" presName="node" presStyleLbl="vennNode1" presStyleIdx="7" presStyleCnt="12">
        <dgm:presLayoutVars>
          <dgm:bulletEnabled val="1"/>
        </dgm:presLayoutVars>
      </dgm:prSet>
      <dgm:spPr/>
      <dgm:t>
        <a:bodyPr/>
        <a:lstStyle/>
        <a:p>
          <a:endParaRPr lang="en-GB"/>
        </a:p>
      </dgm:t>
    </dgm:pt>
    <dgm:pt modelId="{78A3421C-D426-9B47-8D63-1D564DA59D8A}" type="pres">
      <dgm:prSet presAssocID="{7F6ACDDE-13B9-E94F-AA5E-0E36350C1FD1}" presName="node" presStyleLbl="vennNode1" presStyleIdx="8" presStyleCnt="12">
        <dgm:presLayoutVars>
          <dgm:bulletEnabled val="1"/>
        </dgm:presLayoutVars>
      </dgm:prSet>
      <dgm:spPr/>
      <dgm:t>
        <a:bodyPr/>
        <a:lstStyle/>
        <a:p>
          <a:endParaRPr lang="en-GB"/>
        </a:p>
      </dgm:t>
    </dgm:pt>
    <dgm:pt modelId="{1C71F771-DFE5-7749-A009-B593FFC97AF0}" type="pres">
      <dgm:prSet presAssocID="{00A6D3D0-4B9E-B443-95AD-1C5D697BE553}" presName="node" presStyleLbl="vennNode1" presStyleIdx="9" presStyleCnt="12">
        <dgm:presLayoutVars>
          <dgm:bulletEnabled val="1"/>
        </dgm:presLayoutVars>
      </dgm:prSet>
      <dgm:spPr/>
      <dgm:t>
        <a:bodyPr/>
        <a:lstStyle/>
        <a:p>
          <a:endParaRPr lang="en-GB"/>
        </a:p>
      </dgm:t>
    </dgm:pt>
    <dgm:pt modelId="{FA3DBB04-5ECC-7F4E-8B62-E35504D93D23}" type="pres">
      <dgm:prSet presAssocID="{7C6E7540-E079-BE4B-B8DF-BC18D7780623}" presName="node" presStyleLbl="vennNode1" presStyleIdx="10" presStyleCnt="12">
        <dgm:presLayoutVars>
          <dgm:bulletEnabled val="1"/>
        </dgm:presLayoutVars>
      </dgm:prSet>
      <dgm:spPr/>
      <dgm:t>
        <a:bodyPr/>
        <a:lstStyle/>
        <a:p>
          <a:endParaRPr lang="en-GB"/>
        </a:p>
      </dgm:t>
    </dgm:pt>
    <dgm:pt modelId="{EAC8416B-4055-1541-9A00-C1B4E5FA5655}" type="pres">
      <dgm:prSet presAssocID="{B3C6619B-94B9-E647-B9E1-0229C5E53D9E}" presName="node" presStyleLbl="vennNode1" presStyleIdx="11" presStyleCnt="12">
        <dgm:presLayoutVars>
          <dgm:bulletEnabled val="1"/>
        </dgm:presLayoutVars>
      </dgm:prSet>
      <dgm:spPr/>
      <dgm:t>
        <a:bodyPr/>
        <a:lstStyle/>
        <a:p>
          <a:endParaRPr lang="en-GB"/>
        </a:p>
      </dgm:t>
    </dgm:pt>
  </dgm:ptLst>
  <dgm:cxnLst>
    <dgm:cxn modelId="{C2C014D2-2E91-A447-958F-EE8301C3DF94}" type="presOf" srcId="{50F59A37-17E1-7840-AFDE-01BA701AD4EE}" destId="{39926F22-28A2-134D-9B51-B06D71174C38}" srcOrd="0" destOrd="0" presId="urn:microsoft.com/office/officeart/2005/8/layout/radial3"/>
    <dgm:cxn modelId="{7E92E831-82BF-DC40-9533-64A77B74B14F}" type="presOf" srcId="{59DDA0E2-8E38-B846-B448-AA1500AA24E6}" destId="{5837439E-9E9C-8747-AD1A-D841D5F8D5F3}" srcOrd="0" destOrd="0" presId="urn:microsoft.com/office/officeart/2005/8/layout/radial3"/>
    <dgm:cxn modelId="{31753611-7573-9548-A0D6-F05E5B8B0C4E}" type="presOf" srcId="{0DADA897-2C22-C04C-A73A-67ADE9A6B6F3}" destId="{2107E50F-B468-974C-96F3-F0665DA449B0}" srcOrd="0" destOrd="0" presId="urn:microsoft.com/office/officeart/2005/8/layout/radial3"/>
    <dgm:cxn modelId="{7AA790A7-1BEE-FA41-8795-EEA71D79B79F}" srcId="{1E34B75D-B242-4841-B67B-06A00207700E}" destId="{B3C6619B-94B9-E647-B9E1-0229C5E53D9E}" srcOrd="10" destOrd="0" parTransId="{0C89C8B4-DDF2-6240-A23A-C461851C635F}" sibTransId="{84851C1C-94A0-394F-B28F-2F8B83FC62FD}"/>
    <dgm:cxn modelId="{0B20977D-E573-7F4B-AC9F-9AEE90C1AD18}" srcId="{1E34B75D-B242-4841-B67B-06A00207700E}" destId="{0DADA897-2C22-C04C-A73A-67ADE9A6B6F3}" srcOrd="1" destOrd="0" parTransId="{6C7AFF83-101B-4E41-8C5B-BEB94BF631BB}" sibTransId="{96AD2464-24AE-A84E-A998-47CE320F0C70}"/>
    <dgm:cxn modelId="{ACA99D95-15D5-734E-BF35-E69BEAC5FE0F}" srcId="{1E34B75D-B242-4841-B67B-06A00207700E}" destId="{A07EF5D2-7F34-4C4E-8EC8-F92E69B00844}" srcOrd="3" destOrd="0" parTransId="{BCB97404-601F-EE4D-9AD4-E0B5B01748DA}" sibTransId="{BB1192FA-85D1-B94B-A3D6-7B538C379DAD}"/>
    <dgm:cxn modelId="{E0AC83DC-E51F-5748-BFC5-5F08615451B0}" type="presOf" srcId="{1E34B75D-B242-4841-B67B-06A00207700E}" destId="{529396B3-47EB-2B40-978D-8AE0046E8C9F}" srcOrd="0" destOrd="0" presId="urn:microsoft.com/office/officeart/2005/8/layout/radial3"/>
    <dgm:cxn modelId="{F7D18EB7-DCD1-6846-B0FC-B9D6E362DB59}" srcId="{1E34B75D-B242-4841-B67B-06A00207700E}" destId="{59DDA0E2-8E38-B846-B448-AA1500AA24E6}" srcOrd="2" destOrd="0" parTransId="{99E0C8DF-EE05-B74A-823D-EEF0A93D667E}" sibTransId="{6A0FE443-33D7-F248-A92A-4865B38D2323}"/>
    <dgm:cxn modelId="{24D23343-CF41-A84F-99A6-76F2FEED2333}" srcId="{1E34B75D-B242-4841-B67B-06A00207700E}" destId="{26453507-B753-F34E-BC71-F2A162001F81}" srcOrd="5" destOrd="0" parTransId="{39F37120-D693-A34A-B7FC-E14605D31E35}" sibTransId="{CB7F70D0-CA57-DC4F-A642-05B1311CC923}"/>
    <dgm:cxn modelId="{CE76B485-6CD4-CE44-9A73-9F6FF318434E}" srcId="{76818A0C-FF1C-1240-8970-024997563198}" destId="{1E34B75D-B242-4841-B67B-06A00207700E}" srcOrd="0" destOrd="0" parTransId="{8A3DAFE3-ADEF-2C4A-A2F1-E639FF96FFEF}" sibTransId="{0AD3BAA5-347F-F245-BEE6-A8D88CFABE99}"/>
    <dgm:cxn modelId="{2AFDEE22-38CD-BB49-BACC-10CC3AB9AE71}" type="presOf" srcId="{7F6ACDDE-13B9-E94F-AA5E-0E36350C1FD1}" destId="{78A3421C-D426-9B47-8D63-1D564DA59D8A}" srcOrd="0" destOrd="0" presId="urn:microsoft.com/office/officeart/2005/8/layout/radial3"/>
    <dgm:cxn modelId="{CD98AC46-56EB-204A-AB5D-0368CC23847D}" type="presOf" srcId="{A07EF5D2-7F34-4C4E-8EC8-F92E69B00844}" destId="{B1C622BB-5623-C646-99C3-DCDB0A024FDF}" srcOrd="0" destOrd="0" presId="urn:microsoft.com/office/officeart/2005/8/layout/radial3"/>
    <dgm:cxn modelId="{68A9A7F5-D17A-5B41-B497-57821709BAA0}" type="presOf" srcId="{26453507-B753-F34E-BC71-F2A162001F81}" destId="{48799541-F6F0-DA4B-BCAA-25B0F2E74A32}" srcOrd="0" destOrd="0" presId="urn:microsoft.com/office/officeart/2005/8/layout/radial3"/>
    <dgm:cxn modelId="{974CD10C-E3B1-B147-8C98-F6D9F6502378}" type="presOf" srcId="{3C5A12F9-544A-554B-96CD-9AEE9C7D1880}" destId="{C4992608-F86C-ED46-A0E9-0D522ED26438}" srcOrd="0" destOrd="0" presId="urn:microsoft.com/office/officeart/2005/8/layout/radial3"/>
    <dgm:cxn modelId="{79CAEC81-5F57-EA46-AD50-61AFD41CE6F8}" type="presOf" srcId="{76818A0C-FF1C-1240-8970-024997563198}" destId="{F8E2C770-62C3-0F4E-9ED8-B8CD65219053}" srcOrd="0" destOrd="0" presId="urn:microsoft.com/office/officeart/2005/8/layout/radial3"/>
    <dgm:cxn modelId="{0F48FC70-D348-DB4B-9897-F907DD618D96}" type="presOf" srcId="{03A96F84-1520-3247-857A-8C87CD954CF1}" destId="{B953DB8C-E3C5-7D47-A1B1-90B12FF37055}" srcOrd="0" destOrd="0" presId="urn:microsoft.com/office/officeart/2005/8/layout/radial3"/>
    <dgm:cxn modelId="{073920AA-8CE1-C84E-AACC-EB86D192B72F}" srcId="{1E34B75D-B242-4841-B67B-06A00207700E}" destId="{7C6E7540-E079-BE4B-B8DF-BC18D7780623}" srcOrd="9" destOrd="0" parTransId="{E3EDC8E5-7631-1843-A464-EE7D06260097}" sibTransId="{DDB6F433-4156-E24B-A0AA-DB26638DB388}"/>
    <dgm:cxn modelId="{708714F1-3205-D941-A68D-842FD3816DFE}" srcId="{1E34B75D-B242-4841-B67B-06A00207700E}" destId="{7F6ACDDE-13B9-E94F-AA5E-0E36350C1FD1}" srcOrd="7" destOrd="0" parTransId="{1A2309EC-1E03-0E43-AA29-7392B42C8C45}" sibTransId="{12655E2E-A53E-2941-9AFE-7BB887239B55}"/>
    <dgm:cxn modelId="{7C0AE906-D708-6244-B403-827A7615D9E4}" type="presOf" srcId="{00A6D3D0-4B9E-B443-95AD-1C5D697BE553}" destId="{1C71F771-DFE5-7749-A009-B593FFC97AF0}" srcOrd="0" destOrd="0" presId="urn:microsoft.com/office/officeart/2005/8/layout/radial3"/>
    <dgm:cxn modelId="{AD19E46D-1003-B94A-8252-80012766C118}" srcId="{1E34B75D-B242-4841-B67B-06A00207700E}" destId="{3C5A12F9-544A-554B-96CD-9AEE9C7D1880}" srcOrd="4" destOrd="0" parTransId="{740CBD73-6AB3-A247-B25E-BB3F6AE5B165}" sibTransId="{C573E8DA-DB2C-5841-A46C-A4D808CFA4EC}"/>
    <dgm:cxn modelId="{E5DBA33E-E674-C542-8917-93B4A88C525F}" type="presOf" srcId="{B3C6619B-94B9-E647-B9E1-0229C5E53D9E}" destId="{EAC8416B-4055-1541-9A00-C1B4E5FA5655}" srcOrd="0" destOrd="0" presId="urn:microsoft.com/office/officeart/2005/8/layout/radial3"/>
    <dgm:cxn modelId="{BD545964-FA9A-9C4A-8F42-9BC2C386D1FE}" srcId="{1E34B75D-B242-4841-B67B-06A00207700E}" destId="{00A6D3D0-4B9E-B443-95AD-1C5D697BE553}" srcOrd="8" destOrd="0" parTransId="{F965A6FE-343A-9647-93DB-6F323FA17597}" sibTransId="{CE2B60E3-22F5-AB43-AB04-DD75D1E8C510}"/>
    <dgm:cxn modelId="{7B1854ED-0D83-494A-99FD-CF703AFA0EE0}" type="presOf" srcId="{7C6E7540-E079-BE4B-B8DF-BC18D7780623}" destId="{FA3DBB04-5ECC-7F4E-8B62-E35504D93D23}" srcOrd="0" destOrd="0" presId="urn:microsoft.com/office/officeart/2005/8/layout/radial3"/>
    <dgm:cxn modelId="{A9D9316D-83B2-DB4E-9C4E-CAD64C8A51BE}" srcId="{1E34B75D-B242-4841-B67B-06A00207700E}" destId="{03A96F84-1520-3247-857A-8C87CD954CF1}" srcOrd="0" destOrd="0" parTransId="{5EEC5973-ADFD-2042-8C4A-32A2FD4D3768}" sibTransId="{1A3F4376-C1D9-0D41-AA82-20796347974D}"/>
    <dgm:cxn modelId="{4CC647D0-F1D3-3049-A929-0C59888141CE}" srcId="{1E34B75D-B242-4841-B67B-06A00207700E}" destId="{50F59A37-17E1-7840-AFDE-01BA701AD4EE}" srcOrd="6" destOrd="0" parTransId="{3426CFCF-87B4-EB4D-811E-21F90F680252}" sibTransId="{ED57F34C-F51D-1646-803A-46F95D03EF0F}"/>
    <dgm:cxn modelId="{E13A0DE9-F800-4849-B848-814C815A88EB}" type="presParOf" srcId="{F8E2C770-62C3-0F4E-9ED8-B8CD65219053}" destId="{72B165A3-137D-5242-A2B9-5D568718FEFA}" srcOrd="0" destOrd="0" presId="urn:microsoft.com/office/officeart/2005/8/layout/radial3"/>
    <dgm:cxn modelId="{93D61403-6E4B-1141-8407-D3AF465117C3}" type="presParOf" srcId="{72B165A3-137D-5242-A2B9-5D568718FEFA}" destId="{529396B3-47EB-2B40-978D-8AE0046E8C9F}" srcOrd="0" destOrd="0" presId="urn:microsoft.com/office/officeart/2005/8/layout/radial3"/>
    <dgm:cxn modelId="{FFE58954-7AEA-C14B-AFB9-CE6AE3B96E67}" type="presParOf" srcId="{72B165A3-137D-5242-A2B9-5D568718FEFA}" destId="{B953DB8C-E3C5-7D47-A1B1-90B12FF37055}" srcOrd="1" destOrd="0" presId="urn:microsoft.com/office/officeart/2005/8/layout/radial3"/>
    <dgm:cxn modelId="{992762AE-4ECD-4343-88DE-A83B578E9519}" type="presParOf" srcId="{72B165A3-137D-5242-A2B9-5D568718FEFA}" destId="{2107E50F-B468-974C-96F3-F0665DA449B0}" srcOrd="2" destOrd="0" presId="urn:microsoft.com/office/officeart/2005/8/layout/radial3"/>
    <dgm:cxn modelId="{D06AAC05-25CA-A841-8CF9-2FF96AFE95A0}" type="presParOf" srcId="{72B165A3-137D-5242-A2B9-5D568718FEFA}" destId="{5837439E-9E9C-8747-AD1A-D841D5F8D5F3}" srcOrd="3" destOrd="0" presId="urn:microsoft.com/office/officeart/2005/8/layout/radial3"/>
    <dgm:cxn modelId="{133B533B-F7D1-7746-9A70-4AF1E780A5AE}" type="presParOf" srcId="{72B165A3-137D-5242-A2B9-5D568718FEFA}" destId="{B1C622BB-5623-C646-99C3-DCDB0A024FDF}" srcOrd="4" destOrd="0" presId="urn:microsoft.com/office/officeart/2005/8/layout/radial3"/>
    <dgm:cxn modelId="{E80F6404-591D-4741-8FD8-454E7BC23BE7}" type="presParOf" srcId="{72B165A3-137D-5242-A2B9-5D568718FEFA}" destId="{C4992608-F86C-ED46-A0E9-0D522ED26438}" srcOrd="5" destOrd="0" presId="urn:microsoft.com/office/officeart/2005/8/layout/radial3"/>
    <dgm:cxn modelId="{A2E94959-2894-AD4C-9251-E88319DAA337}" type="presParOf" srcId="{72B165A3-137D-5242-A2B9-5D568718FEFA}" destId="{48799541-F6F0-DA4B-BCAA-25B0F2E74A32}" srcOrd="6" destOrd="0" presId="urn:microsoft.com/office/officeart/2005/8/layout/radial3"/>
    <dgm:cxn modelId="{045392F8-96F7-7243-B110-39906CDD6BFA}" type="presParOf" srcId="{72B165A3-137D-5242-A2B9-5D568718FEFA}" destId="{39926F22-28A2-134D-9B51-B06D71174C38}" srcOrd="7" destOrd="0" presId="urn:microsoft.com/office/officeart/2005/8/layout/radial3"/>
    <dgm:cxn modelId="{B0AC60FE-66C7-8E4F-8303-51BA4CC222B0}" type="presParOf" srcId="{72B165A3-137D-5242-A2B9-5D568718FEFA}" destId="{78A3421C-D426-9B47-8D63-1D564DA59D8A}" srcOrd="8" destOrd="0" presId="urn:microsoft.com/office/officeart/2005/8/layout/radial3"/>
    <dgm:cxn modelId="{3AA74EE8-5B05-2447-B4BC-04C923D7FF5F}" type="presParOf" srcId="{72B165A3-137D-5242-A2B9-5D568718FEFA}" destId="{1C71F771-DFE5-7749-A009-B593FFC97AF0}" srcOrd="9" destOrd="0" presId="urn:microsoft.com/office/officeart/2005/8/layout/radial3"/>
    <dgm:cxn modelId="{60589230-2217-4347-9DCB-519562B77E86}" type="presParOf" srcId="{72B165A3-137D-5242-A2B9-5D568718FEFA}" destId="{FA3DBB04-5ECC-7F4E-8B62-E35504D93D23}" srcOrd="10" destOrd="0" presId="urn:microsoft.com/office/officeart/2005/8/layout/radial3"/>
    <dgm:cxn modelId="{3750CB5B-ADA4-1D46-A083-71304DE02E1E}" type="presParOf" srcId="{72B165A3-137D-5242-A2B9-5D568718FEFA}" destId="{EAC8416B-4055-1541-9A00-C1B4E5FA5655}" srcOrd="11" destOrd="0" presId="urn:microsoft.com/office/officeart/2005/8/layout/radial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6818A0C-FF1C-1240-8970-024997563198}" type="doc">
      <dgm:prSet loTypeId="urn:microsoft.com/office/officeart/2005/8/layout/radial3" loCatId="" qsTypeId="urn:microsoft.com/office/officeart/2005/8/quickstyle/simple4" qsCatId="simple" csTypeId="urn:microsoft.com/office/officeart/2005/8/colors/accent1_2" csCatId="accent1" phldr="1"/>
      <dgm:spPr/>
      <dgm:t>
        <a:bodyPr/>
        <a:lstStyle/>
        <a:p>
          <a:endParaRPr lang="en-GB"/>
        </a:p>
      </dgm:t>
    </dgm:pt>
    <dgm:pt modelId="{1E34B75D-B242-4841-B67B-06A00207700E}">
      <dgm:prSet phldrT="[Text]" custT="1"/>
      <dgm:spPr>
        <a:solidFill>
          <a:schemeClr val="accent1">
            <a:lumMod val="50000"/>
            <a:alpha val="50000"/>
          </a:schemeClr>
        </a:solidFill>
      </dgm:spPr>
      <dgm:t>
        <a:bodyPr/>
        <a:lstStyle/>
        <a:p>
          <a:r>
            <a:rPr lang="ar-LB" sz="2400" dirty="0" smtClean="0"/>
            <a:t>هيئة حكومية</a:t>
          </a:r>
          <a:endParaRPr lang="en-GB" sz="2400" dirty="0"/>
        </a:p>
      </dgm:t>
    </dgm:pt>
    <dgm:pt modelId="{8A3DAFE3-ADEF-2C4A-A2F1-E639FF96FFEF}" type="parTrans" cxnId="{CE76B485-6CD4-CE44-9A73-9F6FF318434E}">
      <dgm:prSet/>
      <dgm:spPr/>
      <dgm:t>
        <a:bodyPr/>
        <a:lstStyle/>
        <a:p>
          <a:endParaRPr lang="en-GB" sz="2000"/>
        </a:p>
      </dgm:t>
    </dgm:pt>
    <dgm:pt modelId="{0AD3BAA5-347F-F245-BEE6-A8D88CFABE99}" type="sibTrans" cxnId="{CE76B485-6CD4-CE44-9A73-9F6FF318434E}">
      <dgm:prSet/>
      <dgm:spPr/>
      <dgm:t>
        <a:bodyPr/>
        <a:lstStyle/>
        <a:p>
          <a:endParaRPr lang="en-GB" sz="2000"/>
        </a:p>
      </dgm:t>
    </dgm:pt>
    <dgm:pt modelId="{03A96F84-1520-3247-857A-8C87CD954CF1}">
      <dgm:prSet phldrT="[Text]" custT="1"/>
      <dgm:spPr/>
      <dgm:t>
        <a:bodyPr/>
        <a:lstStyle/>
        <a:p>
          <a:r>
            <a:rPr lang="ar-LB" sz="1100" dirty="0" smtClean="0"/>
            <a:t>المنظمات الدولية</a:t>
          </a:r>
          <a:endParaRPr lang="en-GB" sz="1100" dirty="0"/>
        </a:p>
      </dgm:t>
    </dgm:pt>
    <dgm:pt modelId="{5EEC5973-ADFD-2042-8C4A-32A2FD4D3768}" type="parTrans" cxnId="{A9D9316D-83B2-DB4E-9C4E-CAD64C8A51BE}">
      <dgm:prSet/>
      <dgm:spPr/>
      <dgm:t>
        <a:bodyPr/>
        <a:lstStyle/>
        <a:p>
          <a:endParaRPr lang="en-GB" sz="2000"/>
        </a:p>
      </dgm:t>
    </dgm:pt>
    <dgm:pt modelId="{1A3F4376-C1D9-0D41-AA82-20796347974D}" type="sibTrans" cxnId="{A9D9316D-83B2-DB4E-9C4E-CAD64C8A51BE}">
      <dgm:prSet/>
      <dgm:spPr/>
      <dgm:t>
        <a:bodyPr/>
        <a:lstStyle/>
        <a:p>
          <a:endParaRPr lang="en-GB" sz="2000"/>
        </a:p>
      </dgm:t>
    </dgm:pt>
    <dgm:pt modelId="{0DADA897-2C22-C04C-A73A-67ADE9A6B6F3}">
      <dgm:prSet phldrT="[Text]" custT="1"/>
      <dgm:spPr/>
      <dgm:t>
        <a:bodyPr/>
        <a:lstStyle/>
        <a:p>
          <a:r>
            <a:rPr lang="ar-LB" sz="1100" dirty="0" smtClean="0"/>
            <a:t>الأشخاص المتأثرين بالتهجير</a:t>
          </a:r>
          <a:endParaRPr lang="en-GB" sz="1100" dirty="0"/>
        </a:p>
      </dgm:t>
    </dgm:pt>
    <dgm:pt modelId="{6C7AFF83-101B-4E41-8C5B-BEB94BF631BB}" type="parTrans" cxnId="{0B20977D-E573-7F4B-AC9F-9AEE90C1AD18}">
      <dgm:prSet/>
      <dgm:spPr/>
      <dgm:t>
        <a:bodyPr/>
        <a:lstStyle/>
        <a:p>
          <a:endParaRPr lang="en-GB" sz="2000"/>
        </a:p>
      </dgm:t>
    </dgm:pt>
    <dgm:pt modelId="{96AD2464-24AE-A84E-A998-47CE320F0C70}" type="sibTrans" cxnId="{0B20977D-E573-7F4B-AC9F-9AEE90C1AD18}">
      <dgm:prSet/>
      <dgm:spPr/>
      <dgm:t>
        <a:bodyPr/>
        <a:lstStyle/>
        <a:p>
          <a:endParaRPr lang="en-GB" sz="2000"/>
        </a:p>
      </dgm:t>
    </dgm:pt>
    <dgm:pt modelId="{59DDA0E2-8E38-B846-B448-AA1500AA24E6}">
      <dgm:prSet phldrT="[Text]" custT="1"/>
      <dgm:spPr/>
      <dgm:t>
        <a:bodyPr/>
        <a:lstStyle/>
        <a:p>
          <a:r>
            <a:rPr lang="ar-LB" sz="1100" dirty="0" smtClean="0"/>
            <a:t>الحكومة المحلية</a:t>
          </a:r>
          <a:endParaRPr lang="en-GB" sz="1100" dirty="0"/>
        </a:p>
      </dgm:t>
    </dgm:pt>
    <dgm:pt modelId="{99E0C8DF-EE05-B74A-823D-EEF0A93D667E}" type="parTrans" cxnId="{F7D18EB7-DCD1-6846-B0FC-B9D6E362DB59}">
      <dgm:prSet/>
      <dgm:spPr/>
      <dgm:t>
        <a:bodyPr/>
        <a:lstStyle/>
        <a:p>
          <a:endParaRPr lang="en-GB" sz="2000"/>
        </a:p>
      </dgm:t>
    </dgm:pt>
    <dgm:pt modelId="{6A0FE443-33D7-F248-A92A-4865B38D2323}" type="sibTrans" cxnId="{F7D18EB7-DCD1-6846-B0FC-B9D6E362DB59}">
      <dgm:prSet/>
      <dgm:spPr/>
      <dgm:t>
        <a:bodyPr/>
        <a:lstStyle/>
        <a:p>
          <a:endParaRPr lang="en-GB" sz="2000"/>
        </a:p>
      </dgm:t>
    </dgm:pt>
    <dgm:pt modelId="{A07EF5D2-7F34-4C4E-8EC8-F92E69B00844}">
      <dgm:prSet phldrT="[Text]" custT="1"/>
      <dgm:spPr/>
      <dgm:t>
        <a:bodyPr/>
        <a:lstStyle/>
        <a:p>
          <a:r>
            <a:rPr lang="ar-LB" sz="1200" dirty="0" smtClean="0"/>
            <a:t>هيئات حكومية أخرى</a:t>
          </a:r>
          <a:endParaRPr lang="en-GB" sz="1200" dirty="0"/>
        </a:p>
      </dgm:t>
    </dgm:pt>
    <dgm:pt modelId="{BCB97404-601F-EE4D-9AD4-E0B5B01748DA}" type="parTrans" cxnId="{ACA99D95-15D5-734E-BF35-E69BEAC5FE0F}">
      <dgm:prSet/>
      <dgm:spPr/>
      <dgm:t>
        <a:bodyPr/>
        <a:lstStyle/>
        <a:p>
          <a:endParaRPr lang="en-GB" sz="2000"/>
        </a:p>
      </dgm:t>
    </dgm:pt>
    <dgm:pt modelId="{BB1192FA-85D1-B94B-A3D6-7B538C379DAD}" type="sibTrans" cxnId="{ACA99D95-15D5-734E-BF35-E69BEAC5FE0F}">
      <dgm:prSet/>
      <dgm:spPr/>
      <dgm:t>
        <a:bodyPr/>
        <a:lstStyle/>
        <a:p>
          <a:endParaRPr lang="en-GB" sz="2000"/>
        </a:p>
      </dgm:t>
    </dgm:pt>
    <dgm:pt modelId="{3C5A12F9-544A-554B-96CD-9AEE9C7D1880}">
      <dgm:prSet phldrT="[Text]" custT="1"/>
      <dgm:spPr/>
      <dgm:t>
        <a:bodyPr/>
        <a:lstStyle/>
        <a:p>
          <a:r>
            <a:rPr lang="ar-LB" sz="1200" dirty="0" smtClean="0"/>
            <a:t>منظمات المجتمع المدني</a:t>
          </a:r>
          <a:endParaRPr lang="en-GB" sz="1200" dirty="0"/>
        </a:p>
      </dgm:t>
    </dgm:pt>
    <dgm:pt modelId="{740CBD73-6AB3-A247-B25E-BB3F6AE5B165}" type="parTrans" cxnId="{AD19E46D-1003-B94A-8252-80012766C118}">
      <dgm:prSet/>
      <dgm:spPr/>
      <dgm:t>
        <a:bodyPr/>
        <a:lstStyle/>
        <a:p>
          <a:endParaRPr lang="en-GB" sz="2000"/>
        </a:p>
      </dgm:t>
    </dgm:pt>
    <dgm:pt modelId="{C573E8DA-DB2C-5841-A46C-A4D808CFA4EC}" type="sibTrans" cxnId="{AD19E46D-1003-B94A-8252-80012766C118}">
      <dgm:prSet/>
      <dgm:spPr/>
      <dgm:t>
        <a:bodyPr/>
        <a:lstStyle/>
        <a:p>
          <a:endParaRPr lang="en-GB" sz="2000"/>
        </a:p>
      </dgm:t>
    </dgm:pt>
    <dgm:pt modelId="{26453507-B753-F34E-BC71-F2A162001F81}">
      <dgm:prSet phldrT="[Text]" custT="1"/>
      <dgm:spPr/>
      <dgm:t>
        <a:bodyPr/>
        <a:lstStyle/>
        <a:p>
          <a:r>
            <a:rPr lang="ar-LB" sz="1200" dirty="0" smtClean="0"/>
            <a:t>المهجرون</a:t>
          </a:r>
          <a:endParaRPr lang="en-GB" sz="1200" dirty="0"/>
        </a:p>
      </dgm:t>
    </dgm:pt>
    <dgm:pt modelId="{39F37120-D693-A34A-B7FC-E14605D31E35}" type="parTrans" cxnId="{24D23343-CF41-A84F-99A6-76F2FEED2333}">
      <dgm:prSet/>
      <dgm:spPr/>
      <dgm:t>
        <a:bodyPr/>
        <a:lstStyle/>
        <a:p>
          <a:endParaRPr lang="en-GB" sz="2000"/>
        </a:p>
      </dgm:t>
    </dgm:pt>
    <dgm:pt modelId="{CB7F70D0-CA57-DC4F-A642-05B1311CC923}" type="sibTrans" cxnId="{24D23343-CF41-A84F-99A6-76F2FEED2333}">
      <dgm:prSet/>
      <dgm:spPr/>
      <dgm:t>
        <a:bodyPr/>
        <a:lstStyle/>
        <a:p>
          <a:endParaRPr lang="en-GB" sz="2000"/>
        </a:p>
      </dgm:t>
    </dgm:pt>
    <dgm:pt modelId="{50F59A37-17E1-7840-AFDE-01BA701AD4EE}">
      <dgm:prSet phldrT="[Text]" custT="1"/>
      <dgm:spPr/>
      <dgm:t>
        <a:bodyPr/>
        <a:lstStyle/>
        <a:p>
          <a:r>
            <a:rPr lang="ar-LB" sz="1200" dirty="0" smtClean="0"/>
            <a:t>الهيئات الوطنية لحقوق الإنسان</a:t>
          </a:r>
          <a:endParaRPr lang="en-GB" sz="1200" dirty="0"/>
        </a:p>
      </dgm:t>
    </dgm:pt>
    <dgm:pt modelId="{3426CFCF-87B4-EB4D-811E-21F90F680252}" type="parTrans" cxnId="{4CC647D0-F1D3-3049-A929-0C59888141CE}">
      <dgm:prSet/>
      <dgm:spPr/>
      <dgm:t>
        <a:bodyPr/>
        <a:lstStyle/>
        <a:p>
          <a:endParaRPr lang="en-GB" sz="2000"/>
        </a:p>
      </dgm:t>
    </dgm:pt>
    <dgm:pt modelId="{ED57F34C-F51D-1646-803A-46F95D03EF0F}" type="sibTrans" cxnId="{4CC647D0-F1D3-3049-A929-0C59888141CE}">
      <dgm:prSet/>
      <dgm:spPr/>
      <dgm:t>
        <a:bodyPr/>
        <a:lstStyle/>
        <a:p>
          <a:endParaRPr lang="en-GB" sz="2000"/>
        </a:p>
      </dgm:t>
    </dgm:pt>
    <dgm:pt modelId="{7F6ACDDE-13B9-E94F-AA5E-0E36350C1FD1}">
      <dgm:prSet phldrT="[Text]" custT="1"/>
      <dgm:spPr/>
      <dgm:t>
        <a:bodyPr/>
        <a:lstStyle/>
        <a:p>
          <a:r>
            <a:rPr lang="ar-LB" sz="1200" dirty="0" smtClean="0"/>
            <a:t>الهيئات الإقليمية</a:t>
          </a:r>
          <a:endParaRPr lang="en-GB" sz="1200" dirty="0"/>
        </a:p>
      </dgm:t>
    </dgm:pt>
    <dgm:pt modelId="{1A2309EC-1E03-0E43-AA29-7392B42C8C45}" type="parTrans" cxnId="{708714F1-3205-D941-A68D-842FD3816DFE}">
      <dgm:prSet/>
      <dgm:spPr/>
      <dgm:t>
        <a:bodyPr/>
        <a:lstStyle/>
        <a:p>
          <a:endParaRPr lang="en-GB" sz="2000"/>
        </a:p>
      </dgm:t>
    </dgm:pt>
    <dgm:pt modelId="{12655E2E-A53E-2941-9AFE-7BB887239B55}" type="sibTrans" cxnId="{708714F1-3205-D941-A68D-842FD3816DFE}">
      <dgm:prSet/>
      <dgm:spPr/>
      <dgm:t>
        <a:bodyPr/>
        <a:lstStyle/>
        <a:p>
          <a:endParaRPr lang="en-GB" sz="2000"/>
        </a:p>
      </dgm:t>
    </dgm:pt>
    <dgm:pt modelId="{7C6E7540-E079-BE4B-B8DF-BC18D7780623}">
      <dgm:prSet phldrT="[Text]" custT="1"/>
      <dgm:spPr/>
      <dgm:t>
        <a:bodyPr/>
        <a:lstStyle/>
        <a:p>
          <a:r>
            <a:rPr lang="ar-LB" sz="1200" dirty="0" smtClean="0"/>
            <a:t>الجهات المانحة</a:t>
          </a:r>
          <a:endParaRPr lang="en-GB" sz="1200" dirty="0"/>
        </a:p>
      </dgm:t>
    </dgm:pt>
    <dgm:pt modelId="{E3EDC8E5-7631-1843-A464-EE7D06260097}" type="parTrans" cxnId="{073920AA-8CE1-C84E-AACC-EB86D192B72F}">
      <dgm:prSet/>
      <dgm:spPr/>
      <dgm:t>
        <a:bodyPr/>
        <a:lstStyle/>
        <a:p>
          <a:endParaRPr lang="en-GB" sz="2000"/>
        </a:p>
      </dgm:t>
    </dgm:pt>
    <dgm:pt modelId="{DDB6F433-4156-E24B-A0AA-DB26638DB388}" type="sibTrans" cxnId="{073920AA-8CE1-C84E-AACC-EB86D192B72F}">
      <dgm:prSet/>
      <dgm:spPr/>
      <dgm:t>
        <a:bodyPr/>
        <a:lstStyle/>
        <a:p>
          <a:endParaRPr lang="en-GB" sz="2000"/>
        </a:p>
      </dgm:t>
    </dgm:pt>
    <dgm:pt modelId="{B3C6619B-94B9-E647-B9E1-0229C5E53D9E}">
      <dgm:prSet phldrT="[Text]" custT="1"/>
      <dgm:spPr>
        <a:solidFill>
          <a:schemeClr val="accent1">
            <a:hueOff val="0"/>
            <a:satOff val="0"/>
            <a:lumOff val="0"/>
            <a:alpha val="50000"/>
          </a:schemeClr>
        </a:solidFill>
      </dgm:spPr>
      <dgm:t>
        <a:bodyPr/>
        <a:lstStyle/>
        <a:p>
          <a:r>
            <a:rPr lang="ar-LB" sz="1200" dirty="0" smtClean="0"/>
            <a:t>المنظمات الإقليمية</a:t>
          </a:r>
          <a:endParaRPr lang="en-GB" sz="1200" dirty="0"/>
        </a:p>
      </dgm:t>
    </dgm:pt>
    <dgm:pt modelId="{0C89C8B4-DDF2-6240-A23A-C461851C635F}" type="parTrans" cxnId="{7AA790A7-1BEE-FA41-8795-EEA71D79B79F}">
      <dgm:prSet/>
      <dgm:spPr/>
      <dgm:t>
        <a:bodyPr/>
        <a:lstStyle/>
        <a:p>
          <a:endParaRPr lang="en-GB" sz="2000"/>
        </a:p>
      </dgm:t>
    </dgm:pt>
    <dgm:pt modelId="{84851C1C-94A0-394F-B28F-2F8B83FC62FD}" type="sibTrans" cxnId="{7AA790A7-1BEE-FA41-8795-EEA71D79B79F}">
      <dgm:prSet/>
      <dgm:spPr/>
      <dgm:t>
        <a:bodyPr/>
        <a:lstStyle/>
        <a:p>
          <a:endParaRPr lang="en-GB" sz="2000"/>
        </a:p>
      </dgm:t>
    </dgm:pt>
    <dgm:pt modelId="{F8E2C770-62C3-0F4E-9ED8-B8CD65219053}" type="pres">
      <dgm:prSet presAssocID="{76818A0C-FF1C-1240-8970-024997563198}" presName="composite" presStyleCnt="0">
        <dgm:presLayoutVars>
          <dgm:chMax val="1"/>
          <dgm:dir/>
          <dgm:resizeHandles val="exact"/>
        </dgm:presLayoutVars>
      </dgm:prSet>
      <dgm:spPr/>
      <dgm:t>
        <a:bodyPr/>
        <a:lstStyle/>
        <a:p>
          <a:endParaRPr lang="en-GB"/>
        </a:p>
      </dgm:t>
    </dgm:pt>
    <dgm:pt modelId="{72B165A3-137D-5242-A2B9-5D568718FEFA}" type="pres">
      <dgm:prSet presAssocID="{76818A0C-FF1C-1240-8970-024997563198}" presName="radial" presStyleCnt="0">
        <dgm:presLayoutVars>
          <dgm:animLvl val="ctr"/>
        </dgm:presLayoutVars>
      </dgm:prSet>
      <dgm:spPr/>
    </dgm:pt>
    <dgm:pt modelId="{529396B3-47EB-2B40-978D-8AE0046E8C9F}" type="pres">
      <dgm:prSet presAssocID="{1E34B75D-B242-4841-B67B-06A00207700E}" presName="centerShape" presStyleLbl="vennNode1" presStyleIdx="0" presStyleCnt="11" custScaleY="57018"/>
      <dgm:spPr/>
      <dgm:t>
        <a:bodyPr/>
        <a:lstStyle/>
        <a:p>
          <a:endParaRPr lang="en-GB"/>
        </a:p>
      </dgm:t>
    </dgm:pt>
    <dgm:pt modelId="{B953DB8C-E3C5-7D47-A1B1-90B12FF37055}" type="pres">
      <dgm:prSet presAssocID="{03A96F84-1520-3247-857A-8C87CD954CF1}" presName="node" presStyleLbl="vennNode1" presStyleIdx="1" presStyleCnt="11" custRadScaleRad="77075" custRadScaleInc="-9340">
        <dgm:presLayoutVars>
          <dgm:bulletEnabled val="1"/>
        </dgm:presLayoutVars>
      </dgm:prSet>
      <dgm:spPr/>
      <dgm:t>
        <a:bodyPr/>
        <a:lstStyle/>
        <a:p>
          <a:endParaRPr lang="en-GB"/>
        </a:p>
      </dgm:t>
    </dgm:pt>
    <dgm:pt modelId="{2107E50F-B468-974C-96F3-F0665DA449B0}" type="pres">
      <dgm:prSet presAssocID="{0DADA897-2C22-C04C-A73A-67ADE9A6B6F3}" presName="node" presStyleLbl="vennNode1" presStyleIdx="2" presStyleCnt="11" custRadScaleRad="91584" custRadScaleInc="21313">
        <dgm:presLayoutVars>
          <dgm:bulletEnabled val="1"/>
        </dgm:presLayoutVars>
      </dgm:prSet>
      <dgm:spPr/>
      <dgm:t>
        <a:bodyPr/>
        <a:lstStyle/>
        <a:p>
          <a:endParaRPr lang="en-GB"/>
        </a:p>
      </dgm:t>
    </dgm:pt>
    <dgm:pt modelId="{5837439E-9E9C-8747-AD1A-D841D5F8D5F3}" type="pres">
      <dgm:prSet presAssocID="{59DDA0E2-8E38-B846-B448-AA1500AA24E6}" presName="node" presStyleLbl="vennNode1" presStyleIdx="3" presStyleCnt="11" custRadScaleRad="126594" custRadScaleInc="-366">
        <dgm:presLayoutVars>
          <dgm:bulletEnabled val="1"/>
        </dgm:presLayoutVars>
      </dgm:prSet>
      <dgm:spPr/>
      <dgm:t>
        <a:bodyPr/>
        <a:lstStyle/>
        <a:p>
          <a:endParaRPr lang="en-GB"/>
        </a:p>
      </dgm:t>
    </dgm:pt>
    <dgm:pt modelId="{B1C622BB-5623-C646-99C3-DCDB0A024FDF}" type="pres">
      <dgm:prSet presAssocID="{A07EF5D2-7F34-4C4E-8EC8-F92E69B00844}" presName="node" presStyleLbl="vennNode1" presStyleIdx="4" presStyleCnt="11" custRadScaleRad="142865" custRadScaleInc="-18187">
        <dgm:presLayoutVars>
          <dgm:bulletEnabled val="1"/>
        </dgm:presLayoutVars>
      </dgm:prSet>
      <dgm:spPr/>
      <dgm:t>
        <a:bodyPr/>
        <a:lstStyle/>
        <a:p>
          <a:endParaRPr lang="en-GB"/>
        </a:p>
      </dgm:t>
    </dgm:pt>
    <dgm:pt modelId="{C4992608-F86C-ED46-A0E9-0D522ED26438}" type="pres">
      <dgm:prSet presAssocID="{3C5A12F9-544A-554B-96CD-9AEE9C7D1880}" presName="node" presStyleLbl="vennNode1" presStyleIdx="5" presStyleCnt="11" custRadScaleRad="101639" custRadScaleInc="-62083">
        <dgm:presLayoutVars>
          <dgm:bulletEnabled val="1"/>
        </dgm:presLayoutVars>
      </dgm:prSet>
      <dgm:spPr/>
      <dgm:t>
        <a:bodyPr/>
        <a:lstStyle/>
        <a:p>
          <a:endParaRPr lang="en-GB"/>
        </a:p>
      </dgm:t>
    </dgm:pt>
    <dgm:pt modelId="{48799541-F6F0-DA4B-BCAA-25B0F2E74A32}" type="pres">
      <dgm:prSet presAssocID="{26453507-B753-F34E-BC71-F2A162001F81}" presName="node" presStyleLbl="vennNode1" presStyleIdx="6" presStyleCnt="11" custRadScaleRad="81419" custRadScaleInc="-44206">
        <dgm:presLayoutVars>
          <dgm:bulletEnabled val="1"/>
        </dgm:presLayoutVars>
      </dgm:prSet>
      <dgm:spPr/>
      <dgm:t>
        <a:bodyPr/>
        <a:lstStyle/>
        <a:p>
          <a:endParaRPr lang="en-GB"/>
        </a:p>
      </dgm:t>
    </dgm:pt>
    <dgm:pt modelId="{39926F22-28A2-134D-9B51-B06D71174C38}" type="pres">
      <dgm:prSet presAssocID="{50F59A37-17E1-7840-AFDE-01BA701AD4EE}" presName="node" presStyleLbl="vennNode1" presStyleIdx="7" presStyleCnt="11" custRadScaleRad="83494" custRadScaleInc="-167">
        <dgm:presLayoutVars>
          <dgm:bulletEnabled val="1"/>
        </dgm:presLayoutVars>
      </dgm:prSet>
      <dgm:spPr/>
      <dgm:t>
        <a:bodyPr/>
        <a:lstStyle/>
        <a:p>
          <a:endParaRPr lang="en-GB"/>
        </a:p>
      </dgm:t>
    </dgm:pt>
    <dgm:pt modelId="{78A3421C-D426-9B47-8D63-1D564DA59D8A}" type="pres">
      <dgm:prSet presAssocID="{7F6ACDDE-13B9-E94F-AA5E-0E36350C1FD1}" presName="node" presStyleLbl="vennNode1" presStyleIdx="8" presStyleCnt="11" custRadScaleRad="123522" custRadScaleInc="-26191">
        <dgm:presLayoutVars>
          <dgm:bulletEnabled val="1"/>
        </dgm:presLayoutVars>
      </dgm:prSet>
      <dgm:spPr/>
      <dgm:t>
        <a:bodyPr/>
        <a:lstStyle/>
        <a:p>
          <a:endParaRPr lang="en-GB"/>
        </a:p>
      </dgm:t>
    </dgm:pt>
    <dgm:pt modelId="{FA3DBB04-5ECC-7F4E-8B62-E35504D93D23}" type="pres">
      <dgm:prSet presAssocID="{7C6E7540-E079-BE4B-B8DF-BC18D7780623}" presName="node" presStyleLbl="vennNode1" presStyleIdx="9" presStyleCnt="11" custRadScaleRad="134514" custRadScaleInc="1740">
        <dgm:presLayoutVars>
          <dgm:bulletEnabled val="1"/>
        </dgm:presLayoutVars>
      </dgm:prSet>
      <dgm:spPr/>
      <dgm:t>
        <a:bodyPr/>
        <a:lstStyle/>
        <a:p>
          <a:endParaRPr lang="en-GB"/>
        </a:p>
      </dgm:t>
    </dgm:pt>
    <dgm:pt modelId="{EAC8416B-4055-1541-9A00-C1B4E5FA5655}" type="pres">
      <dgm:prSet presAssocID="{B3C6619B-94B9-E647-B9E1-0229C5E53D9E}" presName="node" presStyleLbl="vennNode1" presStyleIdx="10" presStyleCnt="11" custRadScaleRad="97983" custRadScaleInc="-31842">
        <dgm:presLayoutVars>
          <dgm:bulletEnabled val="1"/>
        </dgm:presLayoutVars>
      </dgm:prSet>
      <dgm:spPr/>
      <dgm:t>
        <a:bodyPr/>
        <a:lstStyle/>
        <a:p>
          <a:endParaRPr lang="en-GB"/>
        </a:p>
      </dgm:t>
    </dgm:pt>
  </dgm:ptLst>
  <dgm:cxnLst>
    <dgm:cxn modelId="{2B9106FA-FF9D-0846-926B-D441068023F7}" type="presOf" srcId="{03A96F84-1520-3247-857A-8C87CD954CF1}" destId="{B953DB8C-E3C5-7D47-A1B1-90B12FF37055}" srcOrd="0" destOrd="0" presId="urn:microsoft.com/office/officeart/2005/8/layout/radial3"/>
    <dgm:cxn modelId="{288BFCCC-8237-014D-A268-6191B8491A2B}" type="presOf" srcId="{59DDA0E2-8E38-B846-B448-AA1500AA24E6}" destId="{5837439E-9E9C-8747-AD1A-D841D5F8D5F3}" srcOrd="0" destOrd="0" presId="urn:microsoft.com/office/officeart/2005/8/layout/radial3"/>
    <dgm:cxn modelId="{7AA790A7-1BEE-FA41-8795-EEA71D79B79F}" srcId="{1E34B75D-B242-4841-B67B-06A00207700E}" destId="{B3C6619B-94B9-E647-B9E1-0229C5E53D9E}" srcOrd="9" destOrd="0" parTransId="{0C89C8B4-DDF2-6240-A23A-C461851C635F}" sibTransId="{84851C1C-94A0-394F-B28F-2F8B83FC62FD}"/>
    <dgm:cxn modelId="{0B20977D-E573-7F4B-AC9F-9AEE90C1AD18}" srcId="{1E34B75D-B242-4841-B67B-06A00207700E}" destId="{0DADA897-2C22-C04C-A73A-67ADE9A6B6F3}" srcOrd="1" destOrd="0" parTransId="{6C7AFF83-101B-4E41-8C5B-BEB94BF631BB}" sibTransId="{96AD2464-24AE-A84E-A998-47CE320F0C70}"/>
    <dgm:cxn modelId="{ACA99D95-15D5-734E-BF35-E69BEAC5FE0F}" srcId="{1E34B75D-B242-4841-B67B-06A00207700E}" destId="{A07EF5D2-7F34-4C4E-8EC8-F92E69B00844}" srcOrd="3" destOrd="0" parTransId="{BCB97404-601F-EE4D-9AD4-E0B5B01748DA}" sibTransId="{BB1192FA-85D1-B94B-A3D6-7B538C379DAD}"/>
    <dgm:cxn modelId="{F7D18EB7-DCD1-6846-B0FC-B9D6E362DB59}" srcId="{1E34B75D-B242-4841-B67B-06A00207700E}" destId="{59DDA0E2-8E38-B846-B448-AA1500AA24E6}" srcOrd="2" destOrd="0" parTransId="{99E0C8DF-EE05-B74A-823D-EEF0A93D667E}" sibTransId="{6A0FE443-33D7-F248-A92A-4865B38D2323}"/>
    <dgm:cxn modelId="{24D23343-CF41-A84F-99A6-76F2FEED2333}" srcId="{1E34B75D-B242-4841-B67B-06A00207700E}" destId="{26453507-B753-F34E-BC71-F2A162001F81}" srcOrd="5" destOrd="0" parTransId="{39F37120-D693-A34A-B7FC-E14605D31E35}" sibTransId="{CB7F70D0-CA57-DC4F-A642-05B1311CC923}"/>
    <dgm:cxn modelId="{8EFC57A6-F69E-FC43-BAB5-41A24D430A43}" type="presOf" srcId="{1E34B75D-B242-4841-B67B-06A00207700E}" destId="{529396B3-47EB-2B40-978D-8AE0046E8C9F}" srcOrd="0" destOrd="0" presId="urn:microsoft.com/office/officeart/2005/8/layout/radial3"/>
    <dgm:cxn modelId="{CE76B485-6CD4-CE44-9A73-9F6FF318434E}" srcId="{76818A0C-FF1C-1240-8970-024997563198}" destId="{1E34B75D-B242-4841-B67B-06A00207700E}" srcOrd="0" destOrd="0" parTransId="{8A3DAFE3-ADEF-2C4A-A2F1-E639FF96FFEF}" sibTransId="{0AD3BAA5-347F-F245-BEE6-A8D88CFABE99}"/>
    <dgm:cxn modelId="{80657471-D288-944A-9F18-31E3078B2564}" type="presOf" srcId="{B3C6619B-94B9-E647-B9E1-0229C5E53D9E}" destId="{EAC8416B-4055-1541-9A00-C1B4E5FA5655}" srcOrd="0" destOrd="0" presId="urn:microsoft.com/office/officeart/2005/8/layout/radial3"/>
    <dgm:cxn modelId="{4D15DC3B-E58C-D44B-86F9-9D566178D1FA}" type="presOf" srcId="{7F6ACDDE-13B9-E94F-AA5E-0E36350C1FD1}" destId="{78A3421C-D426-9B47-8D63-1D564DA59D8A}" srcOrd="0" destOrd="0" presId="urn:microsoft.com/office/officeart/2005/8/layout/radial3"/>
    <dgm:cxn modelId="{816E36E7-F99D-E541-8933-7B46A58BCD77}" type="presOf" srcId="{76818A0C-FF1C-1240-8970-024997563198}" destId="{F8E2C770-62C3-0F4E-9ED8-B8CD65219053}" srcOrd="0" destOrd="0" presId="urn:microsoft.com/office/officeart/2005/8/layout/radial3"/>
    <dgm:cxn modelId="{255351EE-E570-294A-888F-6B258BE81F4B}" type="presOf" srcId="{A07EF5D2-7F34-4C4E-8EC8-F92E69B00844}" destId="{B1C622BB-5623-C646-99C3-DCDB0A024FDF}" srcOrd="0" destOrd="0" presId="urn:microsoft.com/office/officeart/2005/8/layout/radial3"/>
    <dgm:cxn modelId="{073920AA-8CE1-C84E-AACC-EB86D192B72F}" srcId="{1E34B75D-B242-4841-B67B-06A00207700E}" destId="{7C6E7540-E079-BE4B-B8DF-BC18D7780623}" srcOrd="8" destOrd="0" parTransId="{E3EDC8E5-7631-1843-A464-EE7D06260097}" sibTransId="{DDB6F433-4156-E24B-A0AA-DB26638DB388}"/>
    <dgm:cxn modelId="{59DCCA06-7359-314D-8EA7-CD689F50B80D}" type="presOf" srcId="{26453507-B753-F34E-BC71-F2A162001F81}" destId="{48799541-F6F0-DA4B-BCAA-25B0F2E74A32}" srcOrd="0" destOrd="0" presId="urn:microsoft.com/office/officeart/2005/8/layout/radial3"/>
    <dgm:cxn modelId="{8F5D450B-21AC-8E42-B4F3-51E787D3452C}" type="presOf" srcId="{50F59A37-17E1-7840-AFDE-01BA701AD4EE}" destId="{39926F22-28A2-134D-9B51-B06D71174C38}" srcOrd="0" destOrd="0" presId="urn:microsoft.com/office/officeart/2005/8/layout/radial3"/>
    <dgm:cxn modelId="{708714F1-3205-D941-A68D-842FD3816DFE}" srcId="{1E34B75D-B242-4841-B67B-06A00207700E}" destId="{7F6ACDDE-13B9-E94F-AA5E-0E36350C1FD1}" srcOrd="7" destOrd="0" parTransId="{1A2309EC-1E03-0E43-AA29-7392B42C8C45}" sibTransId="{12655E2E-A53E-2941-9AFE-7BB887239B55}"/>
    <dgm:cxn modelId="{AD19E46D-1003-B94A-8252-80012766C118}" srcId="{1E34B75D-B242-4841-B67B-06A00207700E}" destId="{3C5A12F9-544A-554B-96CD-9AEE9C7D1880}" srcOrd="4" destOrd="0" parTransId="{740CBD73-6AB3-A247-B25E-BB3F6AE5B165}" sibTransId="{C573E8DA-DB2C-5841-A46C-A4D808CFA4EC}"/>
    <dgm:cxn modelId="{52C68AAD-1320-F74C-A9CD-78C0741DC59D}" type="presOf" srcId="{7C6E7540-E079-BE4B-B8DF-BC18D7780623}" destId="{FA3DBB04-5ECC-7F4E-8B62-E35504D93D23}" srcOrd="0" destOrd="0" presId="urn:microsoft.com/office/officeart/2005/8/layout/radial3"/>
    <dgm:cxn modelId="{2A822A56-488D-E44D-9DCA-2662D9F876E7}" type="presOf" srcId="{3C5A12F9-544A-554B-96CD-9AEE9C7D1880}" destId="{C4992608-F86C-ED46-A0E9-0D522ED26438}" srcOrd="0" destOrd="0" presId="urn:microsoft.com/office/officeart/2005/8/layout/radial3"/>
    <dgm:cxn modelId="{E878FF3A-1362-BB42-B575-051F7956B808}" type="presOf" srcId="{0DADA897-2C22-C04C-A73A-67ADE9A6B6F3}" destId="{2107E50F-B468-974C-96F3-F0665DA449B0}" srcOrd="0" destOrd="0" presId="urn:microsoft.com/office/officeart/2005/8/layout/radial3"/>
    <dgm:cxn modelId="{A9D9316D-83B2-DB4E-9C4E-CAD64C8A51BE}" srcId="{1E34B75D-B242-4841-B67B-06A00207700E}" destId="{03A96F84-1520-3247-857A-8C87CD954CF1}" srcOrd="0" destOrd="0" parTransId="{5EEC5973-ADFD-2042-8C4A-32A2FD4D3768}" sibTransId="{1A3F4376-C1D9-0D41-AA82-20796347974D}"/>
    <dgm:cxn modelId="{4CC647D0-F1D3-3049-A929-0C59888141CE}" srcId="{1E34B75D-B242-4841-B67B-06A00207700E}" destId="{50F59A37-17E1-7840-AFDE-01BA701AD4EE}" srcOrd="6" destOrd="0" parTransId="{3426CFCF-87B4-EB4D-811E-21F90F680252}" sibTransId="{ED57F34C-F51D-1646-803A-46F95D03EF0F}"/>
    <dgm:cxn modelId="{BD5E815B-C61E-E24A-AB0C-0869A402B656}" type="presParOf" srcId="{F8E2C770-62C3-0F4E-9ED8-B8CD65219053}" destId="{72B165A3-137D-5242-A2B9-5D568718FEFA}" srcOrd="0" destOrd="0" presId="urn:microsoft.com/office/officeart/2005/8/layout/radial3"/>
    <dgm:cxn modelId="{472C3014-34F1-D044-A6F8-E7954D6C79D6}" type="presParOf" srcId="{72B165A3-137D-5242-A2B9-5D568718FEFA}" destId="{529396B3-47EB-2B40-978D-8AE0046E8C9F}" srcOrd="0" destOrd="0" presId="urn:microsoft.com/office/officeart/2005/8/layout/radial3"/>
    <dgm:cxn modelId="{69C80A8F-69C5-4A43-A36E-81713901EE6D}" type="presParOf" srcId="{72B165A3-137D-5242-A2B9-5D568718FEFA}" destId="{B953DB8C-E3C5-7D47-A1B1-90B12FF37055}" srcOrd="1" destOrd="0" presId="urn:microsoft.com/office/officeart/2005/8/layout/radial3"/>
    <dgm:cxn modelId="{EBF17C7C-9292-BF49-B1D5-C927331D5D67}" type="presParOf" srcId="{72B165A3-137D-5242-A2B9-5D568718FEFA}" destId="{2107E50F-B468-974C-96F3-F0665DA449B0}" srcOrd="2" destOrd="0" presId="urn:microsoft.com/office/officeart/2005/8/layout/radial3"/>
    <dgm:cxn modelId="{E195D11C-272F-5C4F-8BF9-4BCB9803563C}" type="presParOf" srcId="{72B165A3-137D-5242-A2B9-5D568718FEFA}" destId="{5837439E-9E9C-8747-AD1A-D841D5F8D5F3}" srcOrd="3" destOrd="0" presId="urn:microsoft.com/office/officeart/2005/8/layout/radial3"/>
    <dgm:cxn modelId="{C388562A-E6E7-5F49-B73E-FF39A088A663}" type="presParOf" srcId="{72B165A3-137D-5242-A2B9-5D568718FEFA}" destId="{B1C622BB-5623-C646-99C3-DCDB0A024FDF}" srcOrd="4" destOrd="0" presId="urn:microsoft.com/office/officeart/2005/8/layout/radial3"/>
    <dgm:cxn modelId="{D04C42C4-7D7F-4B4E-8ADF-1897808E4ADA}" type="presParOf" srcId="{72B165A3-137D-5242-A2B9-5D568718FEFA}" destId="{C4992608-F86C-ED46-A0E9-0D522ED26438}" srcOrd="5" destOrd="0" presId="urn:microsoft.com/office/officeart/2005/8/layout/radial3"/>
    <dgm:cxn modelId="{648A851D-3C16-E44C-A96B-4E00EACA2675}" type="presParOf" srcId="{72B165A3-137D-5242-A2B9-5D568718FEFA}" destId="{48799541-F6F0-DA4B-BCAA-25B0F2E74A32}" srcOrd="6" destOrd="0" presId="urn:microsoft.com/office/officeart/2005/8/layout/radial3"/>
    <dgm:cxn modelId="{AB486164-7403-1F4B-B3F8-D1CDFB840F3B}" type="presParOf" srcId="{72B165A3-137D-5242-A2B9-5D568718FEFA}" destId="{39926F22-28A2-134D-9B51-B06D71174C38}" srcOrd="7" destOrd="0" presId="urn:microsoft.com/office/officeart/2005/8/layout/radial3"/>
    <dgm:cxn modelId="{C1E6769F-23E1-EF47-8CB1-1687D4991812}" type="presParOf" srcId="{72B165A3-137D-5242-A2B9-5D568718FEFA}" destId="{78A3421C-D426-9B47-8D63-1D564DA59D8A}" srcOrd="8" destOrd="0" presId="urn:microsoft.com/office/officeart/2005/8/layout/radial3"/>
    <dgm:cxn modelId="{A6F50BC7-A998-3D46-863D-45FA118B8BD5}" type="presParOf" srcId="{72B165A3-137D-5242-A2B9-5D568718FEFA}" destId="{FA3DBB04-5ECC-7F4E-8B62-E35504D93D23}" srcOrd="9" destOrd="0" presId="urn:microsoft.com/office/officeart/2005/8/layout/radial3"/>
    <dgm:cxn modelId="{8C1399C3-2713-134C-AAF4-DE8EE01357C3}" type="presParOf" srcId="{72B165A3-137D-5242-A2B9-5D568718FEFA}" destId="{EAC8416B-4055-1541-9A00-C1B4E5FA5655}" srcOrd="10" destOrd="0" presId="urn:microsoft.com/office/officeart/2005/8/layout/radial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6818A0C-FF1C-1240-8970-024997563198}" type="doc">
      <dgm:prSet loTypeId="urn:microsoft.com/office/officeart/2005/8/layout/radial3" loCatId="" qsTypeId="urn:microsoft.com/office/officeart/2005/8/quickstyle/simple4" qsCatId="simple" csTypeId="urn:microsoft.com/office/officeart/2005/8/colors/accent1_2" csCatId="accent1" phldr="1"/>
      <dgm:spPr/>
      <dgm:t>
        <a:bodyPr/>
        <a:lstStyle/>
        <a:p>
          <a:endParaRPr lang="en-GB"/>
        </a:p>
      </dgm:t>
    </dgm:pt>
    <dgm:pt modelId="{1E34B75D-B242-4841-B67B-06A00207700E}">
      <dgm:prSet phldrT="[Text]" custT="1"/>
      <dgm:spPr>
        <a:solidFill>
          <a:schemeClr val="accent1">
            <a:lumMod val="50000"/>
            <a:alpha val="50000"/>
          </a:schemeClr>
        </a:solidFill>
      </dgm:spPr>
      <dgm:t>
        <a:bodyPr/>
        <a:lstStyle/>
        <a:p>
          <a:r>
            <a:rPr lang="ar-LB" sz="2400" dirty="0" smtClean="0"/>
            <a:t>الهيئة الرائدة</a:t>
          </a:r>
          <a:endParaRPr lang="en-GB" sz="2400" dirty="0"/>
        </a:p>
      </dgm:t>
    </dgm:pt>
    <dgm:pt modelId="{8A3DAFE3-ADEF-2C4A-A2F1-E639FF96FFEF}" type="parTrans" cxnId="{CE76B485-6CD4-CE44-9A73-9F6FF318434E}">
      <dgm:prSet/>
      <dgm:spPr/>
      <dgm:t>
        <a:bodyPr/>
        <a:lstStyle/>
        <a:p>
          <a:endParaRPr lang="en-GB" sz="2000"/>
        </a:p>
      </dgm:t>
    </dgm:pt>
    <dgm:pt modelId="{0AD3BAA5-347F-F245-BEE6-A8D88CFABE99}" type="sibTrans" cxnId="{CE76B485-6CD4-CE44-9A73-9F6FF318434E}">
      <dgm:prSet/>
      <dgm:spPr/>
      <dgm:t>
        <a:bodyPr/>
        <a:lstStyle/>
        <a:p>
          <a:endParaRPr lang="en-GB" sz="2000"/>
        </a:p>
      </dgm:t>
    </dgm:pt>
    <dgm:pt modelId="{03A96F84-1520-3247-857A-8C87CD954CF1}">
      <dgm:prSet phldrT="[Text]" custT="1"/>
      <dgm:spPr/>
      <dgm:t>
        <a:bodyPr/>
        <a:lstStyle/>
        <a:p>
          <a:r>
            <a:rPr lang="ar-LB" sz="3600" dirty="0" smtClean="0"/>
            <a:t>ج</a:t>
          </a:r>
          <a:endParaRPr lang="en-GB" sz="3600" dirty="0"/>
        </a:p>
      </dgm:t>
    </dgm:pt>
    <dgm:pt modelId="{5EEC5973-ADFD-2042-8C4A-32A2FD4D3768}" type="parTrans" cxnId="{A9D9316D-83B2-DB4E-9C4E-CAD64C8A51BE}">
      <dgm:prSet/>
      <dgm:spPr/>
      <dgm:t>
        <a:bodyPr/>
        <a:lstStyle/>
        <a:p>
          <a:endParaRPr lang="en-GB" sz="2000"/>
        </a:p>
      </dgm:t>
    </dgm:pt>
    <dgm:pt modelId="{1A3F4376-C1D9-0D41-AA82-20796347974D}" type="sibTrans" cxnId="{A9D9316D-83B2-DB4E-9C4E-CAD64C8A51BE}">
      <dgm:prSet/>
      <dgm:spPr/>
      <dgm:t>
        <a:bodyPr/>
        <a:lstStyle/>
        <a:p>
          <a:endParaRPr lang="en-GB" sz="2000"/>
        </a:p>
      </dgm:t>
    </dgm:pt>
    <dgm:pt modelId="{0DADA897-2C22-C04C-A73A-67ADE9A6B6F3}">
      <dgm:prSet phldrT="[Text]" custT="1"/>
      <dgm:spPr/>
      <dgm:t>
        <a:bodyPr/>
        <a:lstStyle/>
        <a:p>
          <a:r>
            <a:rPr lang="ar-LB" sz="3600" dirty="0" smtClean="0"/>
            <a:t>ك</a:t>
          </a:r>
          <a:endParaRPr lang="en-GB" sz="3600" dirty="0"/>
        </a:p>
      </dgm:t>
    </dgm:pt>
    <dgm:pt modelId="{6C7AFF83-101B-4E41-8C5B-BEB94BF631BB}" type="parTrans" cxnId="{0B20977D-E573-7F4B-AC9F-9AEE90C1AD18}">
      <dgm:prSet/>
      <dgm:spPr/>
      <dgm:t>
        <a:bodyPr/>
        <a:lstStyle/>
        <a:p>
          <a:endParaRPr lang="en-GB" sz="2000"/>
        </a:p>
      </dgm:t>
    </dgm:pt>
    <dgm:pt modelId="{96AD2464-24AE-A84E-A998-47CE320F0C70}" type="sibTrans" cxnId="{0B20977D-E573-7F4B-AC9F-9AEE90C1AD18}">
      <dgm:prSet/>
      <dgm:spPr/>
      <dgm:t>
        <a:bodyPr/>
        <a:lstStyle/>
        <a:p>
          <a:endParaRPr lang="en-GB" sz="2000"/>
        </a:p>
      </dgm:t>
    </dgm:pt>
    <dgm:pt modelId="{59DDA0E2-8E38-B846-B448-AA1500AA24E6}">
      <dgm:prSet phldrT="[Text]" custT="1"/>
      <dgm:spPr/>
      <dgm:t>
        <a:bodyPr/>
        <a:lstStyle/>
        <a:p>
          <a:r>
            <a:rPr lang="ar-LB" sz="3600" dirty="0" smtClean="0"/>
            <a:t>ل</a:t>
          </a:r>
          <a:endParaRPr lang="en-GB" sz="3600" dirty="0"/>
        </a:p>
      </dgm:t>
    </dgm:pt>
    <dgm:pt modelId="{99E0C8DF-EE05-B74A-823D-EEF0A93D667E}" type="parTrans" cxnId="{F7D18EB7-DCD1-6846-B0FC-B9D6E362DB59}">
      <dgm:prSet/>
      <dgm:spPr/>
      <dgm:t>
        <a:bodyPr/>
        <a:lstStyle/>
        <a:p>
          <a:endParaRPr lang="en-GB" sz="2000"/>
        </a:p>
      </dgm:t>
    </dgm:pt>
    <dgm:pt modelId="{6A0FE443-33D7-F248-A92A-4865B38D2323}" type="sibTrans" cxnId="{F7D18EB7-DCD1-6846-B0FC-B9D6E362DB59}">
      <dgm:prSet/>
      <dgm:spPr/>
      <dgm:t>
        <a:bodyPr/>
        <a:lstStyle/>
        <a:p>
          <a:endParaRPr lang="en-GB" sz="2000"/>
        </a:p>
      </dgm:t>
    </dgm:pt>
    <dgm:pt modelId="{A07EF5D2-7F34-4C4E-8EC8-F92E69B00844}">
      <dgm:prSet phldrT="[Text]" custT="1"/>
      <dgm:spPr/>
      <dgm:t>
        <a:bodyPr/>
        <a:lstStyle/>
        <a:p>
          <a:r>
            <a:rPr lang="ar-LB" sz="3600" dirty="0" smtClean="0"/>
            <a:t>د</a:t>
          </a:r>
          <a:endParaRPr lang="en-GB" sz="3600" dirty="0"/>
        </a:p>
      </dgm:t>
    </dgm:pt>
    <dgm:pt modelId="{BCB97404-601F-EE4D-9AD4-E0B5B01748DA}" type="parTrans" cxnId="{ACA99D95-15D5-734E-BF35-E69BEAC5FE0F}">
      <dgm:prSet/>
      <dgm:spPr/>
      <dgm:t>
        <a:bodyPr/>
        <a:lstStyle/>
        <a:p>
          <a:endParaRPr lang="en-GB" sz="2000"/>
        </a:p>
      </dgm:t>
    </dgm:pt>
    <dgm:pt modelId="{BB1192FA-85D1-B94B-A3D6-7B538C379DAD}" type="sibTrans" cxnId="{ACA99D95-15D5-734E-BF35-E69BEAC5FE0F}">
      <dgm:prSet/>
      <dgm:spPr/>
      <dgm:t>
        <a:bodyPr/>
        <a:lstStyle/>
        <a:p>
          <a:endParaRPr lang="en-GB" sz="2000"/>
        </a:p>
      </dgm:t>
    </dgm:pt>
    <dgm:pt modelId="{3C5A12F9-544A-554B-96CD-9AEE9C7D1880}">
      <dgm:prSet phldrT="[Text]" custT="1"/>
      <dgm:spPr/>
      <dgm:t>
        <a:bodyPr/>
        <a:lstStyle/>
        <a:p>
          <a:r>
            <a:rPr lang="ar-LB" sz="3600" dirty="0" smtClean="0"/>
            <a:t>هـ</a:t>
          </a:r>
          <a:endParaRPr lang="en-GB" sz="3600" dirty="0"/>
        </a:p>
      </dgm:t>
    </dgm:pt>
    <dgm:pt modelId="{740CBD73-6AB3-A247-B25E-BB3F6AE5B165}" type="parTrans" cxnId="{AD19E46D-1003-B94A-8252-80012766C118}">
      <dgm:prSet/>
      <dgm:spPr/>
      <dgm:t>
        <a:bodyPr/>
        <a:lstStyle/>
        <a:p>
          <a:endParaRPr lang="en-GB" sz="2000"/>
        </a:p>
      </dgm:t>
    </dgm:pt>
    <dgm:pt modelId="{C573E8DA-DB2C-5841-A46C-A4D808CFA4EC}" type="sibTrans" cxnId="{AD19E46D-1003-B94A-8252-80012766C118}">
      <dgm:prSet/>
      <dgm:spPr/>
      <dgm:t>
        <a:bodyPr/>
        <a:lstStyle/>
        <a:p>
          <a:endParaRPr lang="en-GB" sz="2000"/>
        </a:p>
      </dgm:t>
    </dgm:pt>
    <dgm:pt modelId="{26453507-B753-F34E-BC71-F2A162001F81}">
      <dgm:prSet phldrT="[Text]" custT="1"/>
      <dgm:spPr/>
      <dgm:t>
        <a:bodyPr/>
        <a:lstStyle/>
        <a:p>
          <a:r>
            <a:rPr lang="ar-LB" sz="3600" dirty="0" smtClean="0"/>
            <a:t>أ</a:t>
          </a:r>
          <a:endParaRPr lang="en-GB" sz="3600" dirty="0"/>
        </a:p>
      </dgm:t>
    </dgm:pt>
    <dgm:pt modelId="{39F37120-D693-A34A-B7FC-E14605D31E35}" type="parTrans" cxnId="{24D23343-CF41-A84F-99A6-76F2FEED2333}">
      <dgm:prSet/>
      <dgm:spPr/>
      <dgm:t>
        <a:bodyPr/>
        <a:lstStyle/>
        <a:p>
          <a:endParaRPr lang="en-GB" sz="2000"/>
        </a:p>
      </dgm:t>
    </dgm:pt>
    <dgm:pt modelId="{CB7F70D0-CA57-DC4F-A642-05B1311CC923}" type="sibTrans" cxnId="{24D23343-CF41-A84F-99A6-76F2FEED2333}">
      <dgm:prSet/>
      <dgm:spPr/>
      <dgm:t>
        <a:bodyPr/>
        <a:lstStyle/>
        <a:p>
          <a:endParaRPr lang="en-GB" sz="2000"/>
        </a:p>
      </dgm:t>
    </dgm:pt>
    <dgm:pt modelId="{50F59A37-17E1-7840-AFDE-01BA701AD4EE}">
      <dgm:prSet phldrT="[Text]" custT="1"/>
      <dgm:spPr/>
      <dgm:t>
        <a:bodyPr/>
        <a:lstStyle/>
        <a:p>
          <a:r>
            <a:rPr lang="ar-LB" sz="3600" dirty="0" smtClean="0"/>
            <a:t>م</a:t>
          </a:r>
          <a:endParaRPr lang="en-GB" sz="3600" dirty="0"/>
        </a:p>
      </dgm:t>
    </dgm:pt>
    <dgm:pt modelId="{3426CFCF-87B4-EB4D-811E-21F90F680252}" type="parTrans" cxnId="{4CC647D0-F1D3-3049-A929-0C59888141CE}">
      <dgm:prSet/>
      <dgm:spPr/>
      <dgm:t>
        <a:bodyPr/>
        <a:lstStyle/>
        <a:p>
          <a:endParaRPr lang="en-GB" sz="2000"/>
        </a:p>
      </dgm:t>
    </dgm:pt>
    <dgm:pt modelId="{ED57F34C-F51D-1646-803A-46F95D03EF0F}" type="sibTrans" cxnId="{4CC647D0-F1D3-3049-A929-0C59888141CE}">
      <dgm:prSet/>
      <dgm:spPr/>
      <dgm:t>
        <a:bodyPr/>
        <a:lstStyle/>
        <a:p>
          <a:endParaRPr lang="en-GB" sz="2000"/>
        </a:p>
      </dgm:t>
    </dgm:pt>
    <dgm:pt modelId="{7C6E7540-E079-BE4B-B8DF-BC18D7780623}">
      <dgm:prSet phldrT="[Text]" custT="1"/>
      <dgm:spPr/>
      <dgm:t>
        <a:bodyPr/>
        <a:lstStyle/>
        <a:p>
          <a:r>
            <a:rPr lang="ar-LB" sz="3600" dirty="0" smtClean="0"/>
            <a:t>ظ</a:t>
          </a:r>
          <a:endParaRPr lang="en-GB" sz="3600" dirty="0"/>
        </a:p>
      </dgm:t>
    </dgm:pt>
    <dgm:pt modelId="{E3EDC8E5-7631-1843-A464-EE7D06260097}" type="parTrans" cxnId="{073920AA-8CE1-C84E-AACC-EB86D192B72F}">
      <dgm:prSet/>
      <dgm:spPr/>
      <dgm:t>
        <a:bodyPr/>
        <a:lstStyle/>
        <a:p>
          <a:endParaRPr lang="en-GB" sz="2000"/>
        </a:p>
      </dgm:t>
    </dgm:pt>
    <dgm:pt modelId="{DDB6F433-4156-E24B-A0AA-DB26638DB388}" type="sibTrans" cxnId="{073920AA-8CE1-C84E-AACC-EB86D192B72F}">
      <dgm:prSet/>
      <dgm:spPr/>
      <dgm:t>
        <a:bodyPr/>
        <a:lstStyle/>
        <a:p>
          <a:endParaRPr lang="en-GB" sz="2000"/>
        </a:p>
      </dgm:t>
    </dgm:pt>
    <dgm:pt modelId="{B3C6619B-94B9-E647-B9E1-0229C5E53D9E}">
      <dgm:prSet phldrT="[Text]" custT="1"/>
      <dgm:spPr/>
      <dgm:t>
        <a:bodyPr/>
        <a:lstStyle/>
        <a:p>
          <a:r>
            <a:rPr lang="ar-LB" sz="3600" dirty="0" smtClean="0"/>
            <a:t>ب</a:t>
          </a:r>
          <a:endParaRPr lang="en-GB" sz="3600" dirty="0"/>
        </a:p>
      </dgm:t>
    </dgm:pt>
    <dgm:pt modelId="{0C89C8B4-DDF2-6240-A23A-C461851C635F}" type="parTrans" cxnId="{7AA790A7-1BEE-FA41-8795-EEA71D79B79F}">
      <dgm:prSet/>
      <dgm:spPr/>
      <dgm:t>
        <a:bodyPr/>
        <a:lstStyle/>
        <a:p>
          <a:endParaRPr lang="en-GB" sz="2000"/>
        </a:p>
      </dgm:t>
    </dgm:pt>
    <dgm:pt modelId="{84851C1C-94A0-394F-B28F-2F8B83FC62FD}" type="sibTrans" cxnId="{7AA790A7-1BEE-FA41-8795-EEA71D79B79F}">
      <dgm:prSet/>
      <dgm:spPr/>
      <dgm:t>
        <a:bodyPr/>
        <a:lstStyle/>
        <a:p>
          <a:endParaRPr lang="en-GB" sz="2000"/>
        </a:p>
      </dgm:t>
    </dgm:pt>
    <dgm:pt modelId="{F8E2C770-62C3-0F4E-9ED8-B8CD65219053}" type="pres">
      <dgm:prSet presAssocID="{76818A0C-FF1C-1240-8970-024997563198}" presName="composite" presStyleCnt="0">
        <dgm:presLayoutVars>
          <dgm:chMax val="1"/>
          <dgm:dir/>
          <dgm:resizeHandles val="exact"/>
        </dgm:presLayoutVars>
      </dgm:prSet>
      <dgm:spPr/>
      <dgm:t>
        <a:bodyPr/>
        <a:lstStyle/>
        <a:p>
          <a:endParaRPr lang="en-GB"/>
        </a:p>
      </dgm:t>
    </dgm:pt>
    <dgm:pt modelId="{72B165A3-137D-5242-A2B9-5D568718FEFA}" type="pres">
      <dgm:prSet presAssocID="{76818A0C-FF1C-1240-8970-024997563198}" presName="radial" presStyleCnt="0">
        <dgm:presLayoutVars>
          <dgm:animLvl val="ctr"/>
        </dgm:presLayoutVars>
      </dgm:prSet>
      <dgm:spPr/>
    </dgm:pt>
    <dgm:pt modelId="{529396B3-47EB-2B40-978D-8AE0046E8C9F}" type="pres">
      <dgm:prSet presAssocID="{1E34B75D-B242-4841-B67B-06A00207700E}" presName="centerShape" presStyleLbl="vennNode1" presStyleIdx="0" presStyleCnt="10" custScaleX="65659" custScaleY="62737" custLinFactNeighborX="2504"/>
      <dgm:spPr/>
      <dgm:t>
        <a:bodyPr/>
        <a:lstStyle/>
        <a:p>
          <a:endParaRPr lang="en-GB"/>
        </a:p>
      </dgm:t>
    </dgm:pt>
    <dgm:pt modelId="{B953DB8C-E3C5-7D47-A1B1-90B12FF37055}" type="pres">
      <dgm:prSet presAssocID="{03A96F84-1520-3247-857A-8C87CD954CF1}" presName="node" presStyleLbl="vennNode1" presStyleIdx="1" presStyleCnt="10" custRadScaleRad="111331" custRadScaleInc="140972">
        <dgm:presLayoutVars>
          <dgm:bulletEnabled val="1"/>
        </dgm:presLayoutVars>
      </dgm:prSet>
      <dgm:spPr/>
      <dgm:t>
        <a:bodyPr/>
        <a:lstStyle/>
        <a:p>
          <a:endParaRPr lang="en-GB"/>
        </a:p>
      </dgm:t>
    </dgm:pt>
    <dgm:pt modelId="{2107E50F-B468-974C-96F3-F0665DA449B0}" type="pres">
      <dgm:prSet presAssocID="{0DADA897-2C22-C04C-A73A-67ADE9A6B6F3}" presName="node" presStyleLbl="vennNode1" presStyleIdx="2" presStyleCnt="10" custScaleX="76787" custScaleY="76787" custRadScaleRad="211035" custRadScaleInc="98638">
        <dgm:presLayoutVars>
          <dgm:bulletEnabled val="1"/>
        </dgm:presLayoutVars>
      </dgm:prSet>
      <dgm:spPr/>
      <dgm:t>
        <a:bodyPr/>
        <a:lstStyle/>
        <a:p>
          <a:endParaRPr lang="en-GB"/>
        </a:p>
      </dgm:t>
    </dgm:pt>
    <dgm:pt modelId="{5837439E-9E9C-8747-AD1A-D841D5F8D5F3}" type="pres">
      <dgm:prSet presAssocID="{59DDA0E2-8E38-B846-B448-AA1500AA24E6}" presName="node" presStyleLbl="vennNode1" presStyleIdx="3" presStyleCnt="10" custScaleX="58404" custScaleY="58404" custRadScaleRad="196918" custRadScaleInc="67150">
        <dgm:presLayoutVars>
          <dgm:bulletEnabled val="1"/>
        </dgm:presLayoutVars>
      </dgm:prSet>
      <dgm:spPr/>
      <dgm:t>
        <a:bodyPr/>
        <a:lstStyle/>
        <a:p>
          <a:endParaRPr lang="en-GB"/>
        </a:p>
      </dgm:t>
    </dgm:pt>
    <dgm:pt modelId="{B1C622BB-5623-C646-99C3-DCDB0A024FDF}" type="pres">
      <dgm:prSet presAssocID="{A07EF5D2-7F34-4C4E-8EC8-F92E69B00844}" presName="node" presStyleLbl="vennNode1" presStyleIdx="4" presStyleCnt="10" custRadScaleRad="99710" custRadScaleInc="28651">
        <dgm:presLayoutVars>
          <dgm:bulletEnabled val="1"/>
        </dgm:presLayoutVars>
      </dgm:prSet>
      <dgm:spPr/>
      <dgm:t>
        <a:bodyPr/>
        <a:lstStyle/>
        <a:p>
          <a:endParaRPr lang="en-GB"/>
        </a:p>
      </dgm:t>
    </dgm:pt>
    <dgm:pt modelId="{C4992608-F86C-ED46-A0E9-0D522ED26438}" type="pres">
      <dgm:prSet presAssocID="{3C5A12F9-544A-554B-96CD-9AEE9C7D1880}" presName="node" presStyleLbl="vennNode1" presStyleIdx="5" presStyleCnt="10" custScaleX="76787" custScaleY="76787" custRadScaleRad="89524" custRadScaleInc="90538">
        <dgm:presLayoutVars>
          <dgm:bulletEnabled val="1"/>
        </dgm:presLayoutVars>
      </dgm:prSet>
      <dgm:spPr/>
      <dgm:t>
        <a:bodyPr/>
        <a:lstStyle/>
        <a:p>
          <a:endParaRPr lang="en-GB"/>
        </a:p>
      </dgm:t>
    </dgm:pt>
    <dgm:pt modelId="{48799541-F6F0-DA4B-BCAA-25B0F2E74A32}" type="pres">
      <dgm:prSet presAssocID="{26453507-B753-F34E-BC71-F2A162001F81}" presName="node" presStyleLbl="vennNode1" presStyleIdx="6" presStyleCnt="10" custRadScaleRad="101378" custRadScaleInc="131793">
        <dgm:presLayoutVars>
          <dgm:bulletEnabled val="1"/>
        </dgm:presLayoutVars>
      </dgm:prSet>
      <dgm:spPr/>
      <dgm:t>
        <a:bodyPr/>
        <a:lstStyle/>
        <a:p>
          <a:endParaRPr lang="en-GB"/>
        </a:p>
      </dgm:t>
    </dgm:pt>
    <dgm:pt modelId="{39926F22-28A2-134D-9B51-B06D71174C38}" type="pres">
      <dgm:prSet presAssocID="{50F59A37-17E1-7840-AFDE-01BA701AD4EE}" presName="node" presStyleLbl="vennNode1" presStyleIdx="7" presStyleCnt="10" custScaleX="68802" custScaleY="68802" custRadScaleRad="203752" custRadScaleInc="42327">
        <dgm:presLayoutVars>
          <dgm:bulletEnabled val="1"/>
        </dgm:presLayoutVars>
      </dgm:prSet>
      <dgm:spPr/>
      <dgm:t>
        <a:bodyPr/>
        <a:lstStyle/>
        <a:p>
          <a:endParaRPr lang="en-GB"/>
        </a:p>
      </dgm:t>
    </dgm:pt>
    <dgm:pt modelId="{FA3DBB04-5ECC-7F4E-8B62-E35504D93D23}" type="pres">
      <dgm:prSet presAssocID="{7C6E7540-E079-BE4B-B8DF-BC18D7780623}" presName="node" presStyleLbl="vennNode1" presStyleIdx="8" presStyleCnt="10" custScaleX="66387" custScaleY="66387" custRadScaleRad="195935" custRadScaleInc="20831">
        <dgm:presLayoutVars>
          <dgm:bulletEnabled val="1"/>
        </dgm:presLayoutVars>
      </dgm:prSet>
      <dgm:spPr/>
      <dgm:t>
        <a:bodyPr/>
        <a:lstStyle/>
        <a:p>
          <a:endParaRPr lang="en-GB"/>
        </a:p>
      </dgm:t>
    </dgm:pt>
    <dgm:pt modelId="{EAC8416B-4055-1541-9A00-C1B4E5FA5655}" type="pres">
      <dgm:prSet presAssocID="{B3C6619B-94B9-E647-B9E1-0229C5E53D9E}" presName="node" presStyleLbl="vennNode1" presStyleIdx="9" presStyleCnt="10" custRadScaleRad="95027" custRadScaleInc="11824">
        <dgm:presLayoutVars>
          <dgm:bulletEnabled val="1"/>
        </dgm:presLayoutVars>
      </dgm:prSet>
      <dgm:spPr/>
      <dgm:t>
        <a:bodyPr/>
        <a:lstStyle/>
        <a:p>
          <a:endParaRPr lang="en-GB"/>
        </a:p>
      </dgm:t>
    </dgm:pt>
  </dgm:ptLst>
  <dgm:cxnLst>
    <dgm:cxn modelId="{FD5029FD-1E81-EB4A-AC5B-4D69E7E8908F}" type="presOf" srcId="{26453507-B753-F34E-BC71-F2A162001F81}" destId="{48799541-F6F0-DA4B-BCAA-25B0F2E74A32}" srcOrd="0" destOrd="0" presId="urn:microsoft.com/office/officeart/2005/8/layout/radial3"/>
    <dgm:cxn modelId="{A80D7012-A06F-2C4A-BEC8-6ECC0D039ADF}" type="presOf" srcId="{0DADA897-2C22-C04C-A73A-67ADE9A6B6F3}" destId="{2107E50F-B468-974C-96F3-F0665DA449B0}" srcOrd="0" destOrd="0" presId="urn:microsoft.com/office/officeart/2005/8/layout/radial3"/>
    <dgm:cxn modelId="{7AA790A7-1BEE-FA41-8795-EEA71D79B79F}" srcId="{1E34B75D-B242-4841-B67B-06A00207700E}" destId="{B3C6619B-94B9-E647-B9E1-0229C5E53D9E}" srcOrd="8" destOrd="0" parTransId="{0C89C8B4-DDF2-6240-A23A-C461851C635F}" sibTransId="{84851C1C-94A0-394F-B28F-2F8B83FC62FD}"/>
    <dgm:cxn modelId="{D4292607-6945-0C45-BA2B-EFB4A61E46BE}" type="presOf" srcId="{7C6E7540-E079-BE4B-B8DF-BC18D7780623}" destId="{FA3DBB04-5ECC-7F4E-8B62-E35504D93D23}" srcOrd="0" destOrd="0" presId="urn:microsoft.com/office/officeart/2005/8/layout/radial3"/>
    <dgm:cxn modelId="{ADEAD92B-A4C4-5D4A-BE54-08E78D7E70A3}" type="presOf" srcId="{59DDA0E2-8E38-B846-B448-AA1500AA24E6}" destId="{5837439E-9E9C-8747-AD1A-D841D5F8D5F3}" srcOrd="0" destOrd="0" presId="urn:microsoft.com/office/officeart/2005/8/layout/radial3"/>
    <dgm:cxn modelId="{0B20977D-E573-7F4B-AC9F-9AEE90C1AD18}" srcId="{1E34B75D-B242-4841-B67B-06A00207700E}" destId="{0DADA897-2C22-C04C-A73A-67ADE9A6B6F3}" srcOrd="1" destOrd="0" parTransId="{6C7AFF83-101B-4E41-8C5B-BEB94BF631BB}" sibTransId="{96AD2464-24AE-A84E-A998-47CE320F0C70}"/>
    <dgm:cxn modelId="{ACA99D95-15D5-734E-BF35-E69BEAC5FE0F}" srcId="{1E34B75D-B242-4841-B67B-06A00207700E}" destId="{A07EF5D2-7F34-4C4E-8EC8-F92E69B00844}" srcOrd="3" destOrd="0" parTransId="{BCB97404-601F-EE4D-9AD4-E0B5B01748DA}" sibTransId="{BB1192FA-85D1-B94B-A3D6-7B538C379DAD}"/>
    <dgm:cxn modelId="{F7D18EB7-DCD1-6846-B0FC-B9D6E362DB59}" srcId="{1E34B75D-B242-4841-B67B-06A00207700E}" destId="{59DDA0E2-8E38-B846-B448-AA1500AA24E6}" srcOrd="2" destOrd="0" parTransId="{99E0C8DF-EE05-B74A-823D-EEF0A93D667E}" sibTransId="{6A0FE443-33D7-F248-A92A-4865B38D2323}"/>
    <dgm:cxn modelId="{24D23343-CF41-A84F-99A6-76F2FEED2333}" srcId="{1E34B75D-B242-4841-B67B-06A00207700E}" destId="{26453507-B753-F34E-BC71-F2A162001F81}" srcOrd="5" destOrd="0" parTransId="{39F37120-D693-A34A-B7FC-E14605D31E35}" sibTransId="{CB7F70D0-CA57-DC4F-A642-05B1311CC923}"/>
    <dgm:cxn modelId="{CE76B485-6CD4-CE44-9A73-9F6FF318434E}" srcId="{76818A0C-FF1C-1240-8970-024997563198}" destId="{1E34B75D-B242-4841-B67B-06A00207700E}" srcOrd="0" destOrd="0" parTransId="{8A3DAFE3-ADEF-2C4A-A2F1-E639FF96FFEF}" sibTransId="{0AD3BAA5-347F-F245-BEE6-A8D88CFABE99}"/>
    <dgm:cxn modelId="{62461208-0735-EB47-A8BF-63A33EF2C751}" type="presOf" srcId="{03A96F84-1520-3247-857A-8C87CD954CF1}" destId="{B953DB8C-E3C5-7D47-A1B1-90B12FF37055}" srcOrd="0" destOrd="0" presId="urn:microsoft.com/office/officeart/2005/8/layout/radial3"/>
    <dgm:cxn modelId="{A1DA7FF8-1231-B84E-BA55-2F8F7AE6E4C0}" type="presOf" srcId="{1E34B75D-B242-4841-B67B-06A00207700E}" destId="{529396B3-47EB-2B40-978D-8AE0046E8C9F}" srcOrd="0" destOrd="0" presId="urn:microsoft.com/office/officeart/2005/8/layout/radial3"/>
    <dgm:cxn modelId="{A37D3ACF-A10E-9240-BAEA-1F01B0642D8E}" type="presOf" srcId="{50F59A37-17E1-7840-AFDE-01BA701AD4EE}" destId="{39926F22-28A2-134D-9B51-B06D71174C38}" srcOrd="0" destOrd="0" presId="urn:microsoft.com/office/officeart/2005/8/layout/radial3"/>
    <dgm:cxn modelId="{073920AA-8CE1-C84E-AACC-EB86D192B72F}" srcId="{1E34B75D-B242-4841-B67B-06A00207700E}" destId="{7C6E7540-E079-BE4B-B8DF-BC18D7780623}" srcOrd="7" destOrd="0" parTransId="{E3EDC8E5-7631-1843-A464-EE7D06260097}" sibTransId="{DDB6F433-4156-E24B-A0AA-DB26638DB388}"/>
    <dgm:cxn modelId="{AD19E46D-1003-B94A-8252-80012766C118}" srcId="{1E34B75D-B242-4841-B67B-06A00207700E}" destId="{3C5A12F9-544A-554B-96CD-9AEE9C7D1880}" srcOrd="4" destOrd="0" parTransId="{740CBD73-6AB3-A247-B25E-BB3F6AE5B165}" sibTransId="{C573E8DA-DB2C-5841-A46C-A4D808CFA4EC}"/>
    <dgm:cxn modelId="{095F6F65-F3A8-CE40-94C8-5CF87EEF3977}" type="presOf" srcId="{A07EF5D2-7F34-4C4E-8EC8-F92E69B00844}" destId="{B1C622BB-5623-C646-99C3-DCDB0A024FDF}" srcOrd="0" destOrd="0" presId="urn:microsoft.com/office/officeart/2005/8/layout/radial3"/>
    <dgm:cxn modelId="{9D647D2F-EFF0-5745-9F3D-224B91A63A95}" type="presOf" srcId="{76818A0C-FF1C-1240-8970-024997563198}" destId="{F8E2C770-62C3-0F4E-9ED8-B8CD65219053}" srcOrd="0" destOrd="0" presId="urn:microsoft.com/office/officeart/2005/8/layout/radial3"/>
    <dgm:cxn modelId="{A9D9316D-83B2-DB4E-9C4E-CAD64C8A51BE}" srcId="{1E34B75D-B242-4841-B67B-06A00207700E}" destId="{03A96F84-1520-3247-857A-8C87CD954CF1}" srcOrd="0" destOrd="0" parTransId="{5EEC5973-ADFD-2042-8C4A-32A2FD4D3768}" sibTransId="{1A3F4376-C1D9-0D41-AA82-20796347974D}"/>
    <dgm:cxn modelId="{A4A5A982-190B-B94B-B058-F589CC2C843E}" type="presOf" srcId="{3C5A12F9-544A-554B-96CD-9AEE9C7D1880}" destId="{C4992608-F86C-ED46-A0E9-0D522ED26438}" srcOrd="0" destOrd="0" presId="urn:microsoft.com/office/officeart/2005/8/layout/radial3"/>
    <dgm:cxn modelId="{A4F493C8-3350-6E45-9587-BA4349EFDC88}" type="presOf" srcId="{B3C6619B-94B9-E647-B9E1-0229C5E53D9E}" destId="{EAC8416B-4055-1541-9A00-C1B4E5FA5655}" srcOrd="0" destOrd="0" presId="urn:microsoft.com/office/officeart/2005/8/layout/radial3"/>
    <dgm:cxn modelId="{4CC647D0-F1D3-3049-A929-0C59888141CE}" srcId="{1E34B75D-B242-4841-B67B-06A00207700E}" destId="{50F59A37-17E1-7840-AFDE-01BA701AD4EE}" srcOrd="6" destOrd="0" parTransId="{3426CFCF-87B4-EB4D-811E-21F90F680252}" sibTransId="{ED57F34C-F51D-1646-803A-46F95D03EF0F}"/>
    <dgm:cxn modelId="{10AA5542-0EB1-9C41-8AD7-B7B30E5A199E}" type="presParOf" srcId="{F8E2C770-62C3-0F4E-9ED8-B8CD65219053}" destId="{72B165A3-137D-5242-A2B9-5D568718FEFA}" srcOrd="0" destOrd="0" presId="urn:microsoft.com/office/officeart/2005/8/layout/radial3"/>
    <dgm:cxn modelId="{B13444D7-F8B8-724D-8EC5-49D4FCB28960}" type="presParOf" srcId="{72B165A3-137D-5242-A2B9-5D568718FEFA}" destId="{529396B3-47EB-2B40-978D-8AE0046E8C9F}" srcOrd="0" destOrd="0" presId="urn:microsoft.com/office/officeart/2005/8/layout/radial3"/>
    <dgm:cxn modelId="{6BF481A8-4895-2543-983E-73EFAD671369}" type="presParOf" srcId="{72B165A3-137D-5242-A2B9-5D568718FEFA}" destId="{B953DB8C-E3C5-7D47-A1B1-90B12FF37055}" srcOrd="1" destOrd="0" presId="urn:microsoft.com/office/officeart/2005/8/layout/radial3"/>
    <dgm:cxn modelId="{76B92B2F-D559-3D41-BD93-23DDA13E4B4B}" type="presParOf" srcId="{72B165A3-137D-5242-A2B9-5D568718FEFA}" destId="{2107E50F-B468-974C-96F3-F0665DA449B0}" srcOrd="2" destOrd="0" presId="urn:microsoft.com/office/officeart/2005/8/layout/radial3"/>
    <dgm:cxn modelId="{33577687-9ED9-8140-B6D6-35AAF9F37CDE}" type="presParOf" srcId="{72B165A3-137D-5242-A2B9-5D568718FEFA}" destId="{5837439E-9E9C-8747-AD1A-D841D5F8D5F3}" srcOrd="3" destOrd="0" presId="urn:microsoft.com/office/officeart/2005/8/layout/radial3"/>
    <dgm:cxn modelId="{306E74D9-5E90-7740-AE0D-45789036CE7C}" type="presParOf" srcId="{72B165A3-137D-5242-A2B9-5D568718FEFA}" destId="{B1C622BB-5623-C646-99C3-DCDB0A024FDF}" srcOrd="4" destOrd="0" presId="urn:microsoft.com/office/officeart/2005/8/layout/radial3"/>
    <dgm:cxn modelId="{2232D5A9-5831-BB44-A948-4939BFD99741}" type="presParOf" srcId="{72B165A3-137D-5242-A2B9-5D568718FEFA}" destId="{C4992608-F86C-ED46-A0E9-0D522ED26438}" srcOrd="5" destOrd="0" presId="urn:microsoft.com/office/officeart/2005/8/layout/radial3"/>
    <dgm:cxn modelId="{D4C4B0C2-4BB7-B440-B55A-33E0C73FD7D2}" type="presParOf" srcId="{72B165A3-137D-5242-A2B9-5D568718FEFA}" destId="{48799541-F6F0-DA4B-BCAA-25B0F2E74A32}" srcOrd="6" destOrd="0" presId="urn:microsoft.com/office/officeart/2005/8/layout/radial3"/>
    <dgm:cxn modelId="{0CDFDCEC-C813-5C4C-96D4-DA87E8CF9209}" type="presParOf" srcId="{72B165A3-137D-5242-A2B9-5D568718FEFA}" destId="{39926F22-28A2-134D-9B51-B06D71174C38}" srcOrd="7" destOrd="0" presId="urn:microsoft.com/office/officeart/2005/8/layout/radial3"/>
    <dgm:cxn modelId="{95246C3E-5548-524B-B77A-10B9E55147F6}" type="presParOf" srcId="{72B165A3-137D-5242-A2B9-5D568718FEFA}" destId="{FA3DBB04-5ECC-7F4E-8B62-E35504D93D23}" srcOrd="8" destOrd="0" presId="urn:microsoft.com/office/officeart/2005/8/layout/radial3"/>
    <dgm:cxn modelId="{519747F2-0906-9345-8C0A-C9B1602E7A92}" type="presParOf" srcId="{72B165A3-137D-5242-A2B9-5D568718FEFA}" destId="{EAC8416B-4055-1541-9A00-C1B4E5FA5655}" srcOrd="9" destOrd="0" presId="urn:microsoft.com/office/officeart/2005/8/layout/radial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29396B3-47EB-2B40-978D-8AE0046E8C9F}">
      <dsp:nvSpPr>
        <dsp:cNvPr id="0" name=""/>
        <dsp:cNvSpPr/>
      </dsp:nvSpPr>
      <dsp:spPr>
        <a:xfrm>
          <a:off x="2746802" y="1371337"/>
          <a:ext cx="2931258" cy="2931258"/>
        </a:xfrm>
        <a:prstGeom prst="ellipse">
          <a:avLst/>
        </a:prstGeom>
        <a:solidFill>
          <a:schemeClr val="accent1">
            <a:alpha val="50000"/>
            <a:hueOff val="0"/>
            <a:satOff val="0"/>
            <a:lumOff val="0"/>
            <a:alphaOff val="0"/>
          </a:schemeClr>
        </a:soli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ar-LB" sz="3200" kern="1200" dirty="0" smtClean="0"/>
            <a:t>السياسة الوطنية حول المهجرين</a:t>
          </a:r>
          <a:endParaRPr lang="en-GB" sz="3200" kern="1200" dirty="0"/>
        </a:p>
      </dsp:txBody>
      <dsp:txXfrm>
        <a:off x="2746802" y="1371337"/>
        <a:ext cx="2931258" cy="2931258"/>
      </dsp:txXfrm>
    </dsp:sp>
    <dsp:sp modelId="{B953DB8C-E3C5-7D47-A1B1-90B12FF37055}">
      <dsp:nvSpPr>
        <dsp:cNvPr id="0" name=""/>
        <dsp:cNvSpPr/>
      </dsp:nvSpPr>
      <dsp:spPr>
        <a:xfrm>
          <a:off x="3479616" y="21871"/>
          <a:ext cx="1465629" cy="1465629"/>
        </a:xfrm>
        <a:prstGeom prst="ellipse">
          <a:avLst/>
        </a:prstGeom>
        <a:solidFill>
          <a:schemeClr val="accent2">
            <a:alpha val="90000"/>
          </a:schemeClr>
        </a:solidFill>
        <a:ln w="25400" cap="flat" cmpd="sng" algn="ctr">
          <a:noFill/>
          <a:prstDash val="solid"/>
        </a:ln>
        <a:effectLst/>
      </dsp:spPr>
      <dsp:style>
        <a:lnRef idx="2">
          <a:schemeClr val="accent2">
            <a:shade val="50000"/>
          </a:schemeClr>
        </a:lnRef>
        <a:fillRef idx="1">
          <a:schemeClr val="accent2"/>
        </a:fillRef>
        <a:effectRef idx="0">
          <a:schemeClr val="accent2"/>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ar-LB" sz="1200" kern="1200" dirty="0" smtClean="0"/>
            <a:t>السلطات الوطنية والمناطقية والمحلية</a:t>
          </a:r>
          <a:endParaRPr lang="en-GB" sz="1200" kern="1200" dirty="0"/>
        </a:p>
      </dsp:txBody>
      <dsp:txXfrm>
        <a:off x="3479616" y="21871"/>
        <a:ext cx="1465629" cy="1465629"/>
      </dsp:txXfrm>
    </dsp:sp>
    <dsp:sp modelId="{2107E50F-B468-974C-96F3-F0665DA449B0}">
      <dsp:nvSpPr>
        <dsp:cNvPr id="0" name=""/>
        <dsp:cNvSpPr/>
      </dsp:nvSpPr>
      <dsp:spPr>
        <a:xfrm>
          <a:off x="4605383" y="352426"/>
          <a:ext cx="1465629" cy="1465629"/>
        </a:xfrm>
        <a:prstGeom prst="ellipse">
          <a:avLst/>
        </a:prstGeom>
        <a:solidFill>
          <a:schemeClr val="accent1">
            <a:alpha val="80000"/>
          </a:schemeClr>
        </a:solidFill>
        <a:ln w="25400" cap="flat" cmpd="sng" algn="ctr">
          <a:noFill/>
          <a:prstDash val="solid"/>
        </a:ln>
        <a:effectLst/>
      </dsp:spPr>
      <dsp:style>
        <a:lnRef idx="2">
          <a:schemeClr val="accent1">
            <a:shade val="50000"/>
          </a:schemeClr>
        </a:lnRef>
        <a:fillRef idx="1">
          <a:schemeClr val="accent1"/>
        </a:fillRef>
        <a:effectRef idx="0">
          <a:schemeClr val="accent1"/>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ar-LB" sz="1200" kern="1200" dirty="0" smtClean="0"/>
            <a:t>البرلمان</a:t>
          </a:r>
          <a:endParaRPr lang="en-GB" sz="1200" kern="1200" dirty="0"/>
        </a:p>
      </dsp:txBody>
      <dsp:txXfrm>
        <a:off x="4605383" y="352426"/>
        <a:ext cx="1465629" cy="1465629"/>
      </dsp:txXfrm>
    </dsp:sp>
    <dsp:sp modelId="{5837439E-9E9C-8747-AD1A-D841D5F8D5F3}">
      <dsp:nvSpPr>
        <dsp:cNvPr id="0" name=""/>
        <dsp:cNvSpPr/>
      </dsp:nvSpPr>
      <dsp:spPr>
        <a:xfrm>
          <a:off x="5373726" y="1239141"/>
          <a:ext cx="1465629" cy="1465629"/>
        </a:xfrm>
        <a:prstGeom prst="ellipse">
          <a:avLst/>
        </a:prstGeom>
        <a:solidFill>
          <a:schemeClr val="accent1">
            <a:alpha val="50000"/>
            <a:hueOff val="0"/>
            <a:satOff val="0"/>
            <a:lumOff val="0"/>
            <a:alphaOff val="0"/>
          </a:schemeClr>
        </a:soli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ar-LB" sz="1100" kern="1200" dirty="0" smtClean="0"/>
            <a:t>المهجّرون والأشخاص الآخرون المتأثرون بالتهجير</a:t>
          </a:r>
          <a:endParaRPr lang="en-GB" sz="1100" kern="1200" dirty="0"/>
        </a:p>
      </dsp:txBody>
      <dsp:txXfrm>
        <a:off x="5373726" y="1239141"/>
        <a:ext cx="1465629" cy="1465629"/>
      </dsp:txXfrm>
    </dsp:sp>
    <dsp:sp modelId="{B1C622BB-5623-C646-99C3-DCDB0A024FDF}">
      <dsp:nvSpPr>
        <dsp:cNvPr id="0" name=""/>
        <dsp:cNvSpPr/>
      </dsp:nvSpPr>
      <dsp:spPr>
        <a:xfrm>
          <a:off x="5540703" y="2400492"/>
          <a:ext cx="1465629" cy="1465629"/>
        </a:xfrm>
        <a:prstGeom prst="ellipse">
          <a:avLst/>
        </a:prstGeom>
        <a:solidFill>
          <a:schemeClr val="accent1">
            <a:alpha val="50000"/>
            <a:hueOff val="0"/>
            <a:satOff val="0"/>
            <a:lumOff val="0"/>
            <a:alphaOff val="0"/>
          </a:schemeClr>
        </a:soli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ar-LB" sz="1200" kern="1200" dirty="0" smtClean="0"/>
            <a:t>المجتمع المدني الوطني</a:t>
          </a:r>
          <a:endParaRPr lang="en-GB" sz="1200" kern="1200" dirty="0"/>
        </a:p>
      </dsp:txBody>
      <dsp:txXfrm>
        <a:off x="5540703" y="2400492"/>
        <a:ext cx="1465629" cy="1465629"/>
      </dsp:txXfrm>
    </dsp:sp>
    <dsp:sp modelId="{C4992608-F86C-ED46-A0E9-0D522ED26438}">
      <dsp:nvSpPr>
        <dsp:cNvPr id="0" name=""/>
        <dsp:cNvSpPr/>
      </dsp:nvSpPr>
      <dsp:spPr>
        <a:xfrm>
          <a:off x="5053300" y="3467756"/>
          <a:ext cx="1465629" cy="1465629"/>
        </a:xfrm>
        <a:prstGeom prst="ellipse">
          <a:avLst/>
        </a:prstGeom>
        <a:solidFill>
          <a:schemeClr val="accent1">
            <a:alpha val="50000"/>
            <a:hueOff val="0"/>
            <a:satOff val="0"/>
            <a:lumOff val="0"/>
            <a:alphaOff val="0"/>
          </a:schemeClr>
        </a:soli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ar-LB" sz="1200" kern="1200" dirty="0" smtClean="0"/>
            <a:t>هيئة الصليب الأحمر المحلية</a:t>
          </a:r>
          <a:endParaRPr lang="en-GB" sz="1200" kern="1200" dirty="0"/>
        </a:p>
      </dsp:txBody>
      <dsp:txXfrm>
        <a:off x="5053300" y="3467756"/>
        <a:ext cx="1465629" cy="1465629"/>
      </dsp:txXfrm>
    </dsp:sp>
    <dsp:sp modelId="{48799541-F6F0-DA4B-BCAA-25B0F2E74A32}">
      <dsp:nvSpPr>
        <dsp:cNvPr id="0" name=""/>
        <dsp:cNvSpPr/>
      </dsp:nvSpPr>
      <dsp:spPr>
        <a:xfrm>
          <a:off x="4066263" y="4102086"/>
          <a:ext cx="1465629" cy="1465629"/>
        </a:xfrm>
        <a:prstGeom prst="ellipse">
          <a:avLst/>
        </a:prstGeom>
        <a:solidFill>
          <a:schemeClr val="accent1">
            <a:alpha val="50000"/>
            <a:hueOff val="0"/>
            <a:satOff val="0"/>
            <a:lumOff val="0"/>
            <a:alphaOff val="0"/>
          </a:schemeClr>
        </a:soli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ar-LB" sz="1200" kern="1200" dirty="0" smtClean="0"/>
            <a:t>اللجنة الوطنية لحقوق الإنسان</a:t>
          </a:r>
          <a:endParaRPr lang="en-GB" sz="1200" kern="1200" dirty="0"/>
        </a:p>
      </dsp:txBody>
      <dsp:txXfrm>
        <a:off x="4066263" y="4102086"/>
        <a:ext cx="1465629" cy="1465629"/>
      </dsp:txXfrm>
    </dsp:sp>
    <dsp:sp modelId="{39926F22-28A2-134D-9B51-B06D71174C38}">
      <dsp:nvSpPr>
        <dsp:cNvPr id="0" name=""/>
        <dsp:cNvSpPr/>
      </dsp:nvSpPr>
      <dsp:spPr>
        <a:xfrm>
          <a:off x="2892970" y="4102086"/>
          <a:ext cx="1465629" cy="1465629"/>
        </a:xfrm>
        <a:prstGeom prst="ellipse">
          <a:avLst/>
        </a:prstGeom>
        <a:solidFill>
          <a:schemeClr val="accent1">
            <a:alpha val="50000"/>
            <a:hueOff val="0"/>
            <a:satOff val="0"/>
            <a:lumOff val="0"/>
            <a:alphaOff val="0"/>
          </a:schemeClr>
        </a:soli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ar-LB" sz="1200" kern="1200" dirty="0" smtClean="0"/>
            <a:t>مؤسسات البحث الوطنية</a:t>
          </a:r>
          <a:endParaRPr lang="en-GB" sz="1200" kern="1200" dirty="0"/>
        </a:p>
      </dsp:txBody>
      <dsp:txXfrm>
        <a:off x="2892970" y="4102086"/>
        <a:ext cx="1465629" cy="1465629"/>
      </dsp:txXfrm>
    </dsp:sp>
    <dsp:sp modelId="{78A3421C-D426-9B47-8D63-1D564DA59D8A}">
      <dsp:nvSpPr>
        <dsp:cNvPr id="0" name=""/>
        <dsp:cNvSpPr/>
      </dsp:nvSpPr>
      <dsp:spPr>
        <a:xfrm>
          <a:off x="1905933" y="3467756"/>
          <a:ext cx="1465629" cy="1465629"/>
        </a:xfrm>
        <a:prstGeom prst="ellipse">
          <a:avLst/>
        </a:prstGeom>
        <a:solidFill>
          <a:schemeClr val="accent1">
            <a:alpha val="50000"/>
            <a:hueOff val="0"/>
            <a:satOff val="0"/>
            <a:lumOff val="0"/>
            <a:alphaOff val="0"/>
          </a:schemeClr>
        </a:soli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ar-LB" sz="1200" kern="1200" dirty="0" smtClean="0"/>
            <a:t>الأمم المتّحدة، اللجنة الدولية للصليب الأحمر، المجتمع المدني الدولي</a:t>
          </a:r>
          <a:endParaRPr lang="en-GB" sz="1200" kern="1200" dirty="0"/>
        </a:p>
      </dsp:txBody>
      <dsp:txXfrm>
        <a:off x="1905933" y="3467756"/>
        <a:ext cx="1465629" cy="1465629"/>
      </dsp:txXfrm>
    </dsp:sp>
    <dsp:sp modelId="{1C71F771-DFE5-7749-A009-B593FFC97AF0}">
      <dsp:nvSpPr>
        <dsp:cNvPr id="0" name=""/>
        <dsp:cNvSpPr/>
      </dsp:nvSpPr>
      <dsp:spPr>
        <a:xfrm>
          <a:off x="1418530" y="2400492"/>
          <a:ext cx="1465629" cy="1465629"/>
        </a:xfrm>
        <a:prstGeom prst="ellipse">
          <a:avLst/>
        </a:prstGeom>
        <a:solidFill>
          <a:schemeClr val="accent1">
            <a:alpha val="50000"/>
            <a:hueOff val="0"/>
            <a:satOff val="0"/>
            <a:lumOff val="0"/>
            <a:alphaOff val="0"/>
          </a:schemeClr>
        </a:soli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ar-LB" sz="1200" kern="1200" dirty="0" smtClean="0"/>
            <a:t>المقرر الخاص للإتحاد الإفريقي وللأمم المتحدة حول حقوق الإنسان الخاصة بالمهجّرين</a:t>
          </a:r>
        </a:p>
        <a:p>
          <a:pPr lvl="0" algn="ctr" defTabSz="533400">
            <a:lnSpc>
              <a:spcPct val="90000"/>
            </a:lnSpc>
            <a:spcBef>
              <a:spcPct val="0"/>
            </a:spcBef>
            <a:spcAft>
              <a:spcPct val="35000"/>
            </a:spcAft>
          </a:pPr>
          <a:endParaRPr lang="en-GB" sz="1200" kern="1200" dirty="0"/>
        </a:p>
      </dsp:txBody>
      <dsp:txXfrm>
        <a:off x="1418530" y="2400492"/>
        <a:ext cx="1465629" cy="1465629"/>
      </dsp:txXfrm>
    </dsp:sp>
    <dsp:sp modelId="{FA3DBB04-5ECC-7F4E-8B62-E35504D93D23}">
      <dsp:nvSpPr>
        <dsp:cNvPr id="0" name=""/>
        <dsp:cNvSpPr/>
      </dsp:nvSpPr>
      <dsp:spPr>
        <a:xfrm>
          <a:off x="1585507" y="1239141"/>
          <a:ext cx="1465629" cy="1465629"/>
        </a:xfrm>
        <a:prstGeom prst="ellipse">
          <a:avLst/>
        </a:prstGeom>
        <a:solidFill>
          <a:schemeClr val="accent1">
            <a:alpha val="50000"/>
            <a:hueOff val="0"/>
            <a:satOff val="0"/>
            <a:lumOff val="0"/>
            <a:alphaOff val="0"/>
          </a:schemeClr>
        </a:soli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ar-LB" sz="1200" kern="1200" dirty="0" smtClean="0"/>
            <a:t>الجهات المانحة</a:t>
          </a:r>
          <a:endParaRPr lang="en-GB" sz="1200" kern="1200" dirty="0"/>
        </a:p>
      </dsp:txBody>
      <dsp:txXfrm>
        <a:off x="1585507" y="1239141"/>
        <a:ext cx="1465629" cy="1465629"/>
      </dsp:txXfrm>
    </dsp:sp>
    <dsp:sp modelId="{EAC8416B-4055-1541-9A00-C1B4E5FA5655}">
      <dsp:nvSpPr>
        <dsp:cNvPr id="0" name=""/>
        <dsp:cNvSpPr/>
      </dsp:nvSpPr>
      <dsp:spPr>
        <a:xfrm>
          <a:off x="2353850" y="352426"/>
          <a:ext cx="1465629" cy="1465629"/>
        </a:xfrm>
        <a:prstGeom prst="ellipse">
          <a:avLst/>
        </a:prstGeom>
        <a:solidFill>
          <a:schemeClr val="accent1">
            <a:alpha val="50000"/>
            <a:hueOff val="0"/>
            <a:satOff val="0"/>
            <a:lumOff val="0"/>
            <a:alphaOff val="0"/>
          </a:schemeClr>
        </a:soli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ar-LB" sz="1200" kern="1200" dirty="0" smtClean="0"/>
            <a:t>الإتحاد الإفريقي</a:t>
          </a:r>
          <a:endParaRPr lang="en-GB" sz="1200" kern="1200" dirty="0"/>
        </a:p>
      </dsp:txBody>
      <dsp:txXfrm>
        <a:off x="2353850" y="352426"/>
        <a:ext cx="1465629" cy="1465629"/>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29396B3-47EB-2B40-978D-8AE0046E8C9F}">
      <dsp:nvSpPr>
        <dsp:cNvPr id="0" name=""/>
        <dsp:cNvSpPr/>
      </dsp:nvSpPr>
      <dsp:spPr>
        <a:xfrm>
          <a:off x="2662290" y="1910760"/>
          <a:ext cx="3100281" cy="1767718"/>
        </a:xfrm>
        <a:prstGeom prst="ellipse">
          <a:avLst/>
        </a:prstGeom>
        <a:solidFill>
          <a:schemeClr val="accent1">
            <a:lumMod val="50000"/>
            <a:alpha val="50000"/>
          </a:schemeClr>
        </a:soli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ar-LB" sz="2400" kern="1200" dirty="0" smtClean="0"/>
            <a:t>هيئة حكومية</a:t>
          </a:r>
          <a:endParaRPr lang="en-GB" sz="2400" kern="1200" dirty="0"/>
        </a:p>
      </dsp:txBody>
      <dsp:txXfrm>
        <a:off x="2662290" y="1910760"/>
        <a:ext cx="3100281" cy="1767718"/>
      </dsp:txXfrm>
    </dsp:sp>
    <dsp:sp modelId="{B953DB8C-E3C5-7D47-A1B1-90B12FF37055}">
      <dsp:nvSpPr>
        <dsp:cNvPr id="0" name=""/>
        <dsp:cNvSpPr/>
      </dsp:nvSpPr>
      <dsp:spPr>
        <a:xfrm>
          <a:off x="3346091" y="466087"/>
          <a:ext cx="1550140" cy="1550140"/>
        </a:xfrm>
        <a:prstGeom prst="ellipse">
          <a:avLst/>
        </a:prstGeom>
        <a:solidFill>
          <a:schemeClr val="accent1">
            <a:alpha val="50000"/>
            <a:hueOff val="0"/>
            <a:satOff val="0"/>
            <a:lumOff val="0"/>
            <a:alphaOff val="0"/>
          </a:schemeClr>
        </a:soli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ar-LB" sz="1100" kern="1200" dirty="0" smtClean="0"/>
            <a:t>المنظمات الدولية</a:t>
          </a:r>
          <a:endParaRPr lang="en-GB" sz="1100" kern="1200" dirty="0"/>
        </a:p>
      </dsp:txBody>
      <dsp:txXfrm>
        <a:off x="3346091" y="466087"/>
        <a:ext cx="1550140" cy="1550140"/>
      </dsp:txXfrm>
    </dsp:sp>
    <dsp:sp modelId="{2107E50F-B468-974C-96F3-F0665DA449B0}">
      <dsp:nvSpPr>
        <dsp:cNvPr id="0" name=""/>
        <dsp:cNvSpPr/>
      </dsp:nvSpPr>
      <dsp:spPr>
        <a:xfrm>
          <a:off x="4714218" y="682118"/>
          <a:ext cx="1550140" cy="1550140"/>
        </a:xfrm>
        <a:prstGeom prst="ellipse">
          <a:avLst/>
        </a:prstGeom>
        <a:solidFill>
          <a:schemeClr val="accent1">
            <a:alpha val="50000"/>
            <a:hueOff val="0"/>
            <a:satOff val="0"/>
            <a:lumOff val="0"/>
            <a:alphaOff val="0"/>
          </a:schemeClr>
        </a:soli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ar-LB" sz="1100" kern="1200" dirty="0" smtClean="0"/>
            <a:t>الأشخاص المتأثرين بالتهجير</a:t>
          </a:r>
          <a:endParaRPr lang="en-GB" sz="1100" kern="1200" dirty="0"/>
        </a:p>
      </dsp:txBody>
      <dsp:txXfrm>
        <a:off x="4714218" y="682118"/>
        <a:ext cx="1550140" cy="1550140"/>
      </dsp:txXfrm>
    </dsp:sp>
    <dsp:sp modelId="{5837439E-9E9C-8747-AD1A-D841D5F8D5F3}">
      <dsp:nvSpPr>
        <dsp:cNvPr id="0" name=""/>
        <dsp:cNvSpPr/>
      </dsp:nvSpPr>
      <dsp:spPr>
        <a:xfrm>
          <a:off x="5866370" y="1224136"/>
          <a:ext cx="1550140" cy="1550140"/>
        </a:xfrm>
        <a:prstGeom prst="ellipse">
          <a:avLst/>
        </a:prstGeom>
        <a:solidFill>
          <a:schemeClr val="accent1">
            <a:alpha val="50000"/>
            <a:hueOff val="0"/>
            <a:satOff val="0"/>
            <a:lumOff val="0"/>
            <a:alphaOff val="0"/>
          </a:schemeClr>
        </a:soli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ar-LB" sz="1100" kern="1200" dirty="0" smtClean="0"/>
            <a:t>الحكومة المحلية</a:t>
          </a:r>
          <a:endParaRPr lang="en-GB" sz="1100" kern="1200" dirty="0"/>
        </a:p>
      </dsp:txBody>
      <dsp:txXfrm>
        <a:off x="5866370" y="1224136"/>
        <a:ext cx="1550140" cy="1550140"/>
      </dsp:txXfrm>
    </dsp:sp>
    <dsp:sp modelId="{B1C622BB-5623-C646-99C3-DCDB0A024FDF}">
      <dsp:nvSpPr>
        <dsp:cNvPr id="0" name=""/>
        <dsp:cNvSpPr/>
      </dsp:nvSpPr>
      <dsp:spPr>
        <a:xfrm>
          <a:off x="6264368" y="2592279"/>
          <a:ext cx="1550140" cy="1550140"/>
        </a:xfrm>
        <a:prstGeom prst="ellipse">
          <a:avLst/>
        </a:prstGeom>
        <a:solidFill>
          <a:schemeClr val="accent1">
            <a:alpha val="50000"/>
            <a:hueOff val="0"/>
            <a:satOff val="0"/>
            <a:lumOff val="0"/>
            <a:alphaOff val="0"/>
          </a:schemeClr>
        </a:soli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ar-LB" sz="1200" kern="1200" dirty="0" smtClean="0"/>
            <a:t>هيئات حكومية أخرى</a:t>
          </a:r>
          <a:endParaRPr lang="en-GB" sz="1200" kern="1200" dirty="0"/>
        </a:p>
      </dsp:txBody>
      <dsp:txXfrm>
        <a:off x="6264368" y="2592279"/>
        <a:ext cx="1550140" cy="1550140"/>
      </dsp:txXfrm>
    </dsp:sp>
    <dsp:sp modelId="{C4992608-F86C-ED46-A0E9-0D522ED26438}">
      <dsp:nvSpPr>
        <dsp:cNvPr id="0" name=""/>
        <dsp:cNvSpPr/>
      </dsp:nvSpPr>
      <dsp:spPr>
        <a:xfrm>
          <a:off x="5184238" y="3096343"/>
          <a:ext cx="1550140" cy="1550140"/>
        </a:xfrm>
        <a:prstGeom prst="ellipse">
          <a:avLst/>
        </a:prstGeom>
        <a:solidFill>
          <a:schemeClr val="accent1">
            <a:alpha val="50000"/>
            <a:hueOff val="0"/>
            <a:satOff val="0"/>
            <a:lumOff val="0"/>
            <a:alphaOff val="0"/>
          </a:schemeClr>
        </a:soli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ar-LB" sz="1200" kern="1200" dirty="0" smtClean="0"/>
            <a:t>منظمات المجتمع المدني</a:t>
          </a:r>
          <a:endParaRPr lang="en-GB" sz="1200" kern="1200" dirty="0"/>
        </a:p>
      </dsp:txBody>
      <dsp:txXfrm>
        <a:off x="5184238" y="3096343"/>
        <a:ext cx="1550140" cy="1550140"/>
      </dsp:txXfrm>
    </dsp:sp>
    <dsp:sp modelId="{48799541-F6F0-DA4B-BCAA-25B0F2E74A32}">
      <dsp:nvSpPr>
        <dsp:cNvPr id="0" name=""/>
        <dsp:cNvSpPr/>
      </dsp:nvSpPr>
      <dsp:spPr>
        <a:xfrm>
          <a:off x="3888098" y="3600393"/>
          <a:ext cx="1550140" cy="1550140"/>
        </a:xfrm>
        <a:prstGeom prst="ellipse">
          <a:avLst/>
        </a:prstGeom>
        <a:solidFill>
          <a:schemeClr val="accent1">
            <a:alpha val="50000"/>
            <a:hueOff val="0"/>
            <a:satOff val="0"/>
            <a:lumOff val="0"/>
            <a:alphaOff val="0"/>
          </a:schemeClr>
        </a:soli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ar-LB" sz="1200" kern="1200" dirty="0" smtClean="0"/>
            <a:t>المهجرون</a:t>
          </a:r>
          <a:endParaRPr lang="en-GB" sz="1200" kern="1200" dirty="0"/>
        </a:p>
      </dsp:txBody>
      <dsp:txXfrm>
        <a:off x="3888098" y="3600393"/>
        <a:ext cx="1550140" cy="1550140"/>
      </dsp:txXfrm>
    </dsp:sp>
    <dsp:sp modelId="{39926F22-28A2-134D-9B51-B06D71174C38}">
      <dsp:nvSpPr>
        <dsp:cNvPr id="0" name=""/>
        <dsp:cNvSpPr/>
      </dsp:nvSpPr>
      <dsp:spPr>
        <a:xfrm>
          <a:off x="2447939" y="3384381"/>
          <a:ext cx="1550140" cy="1550140"/>
        </a:xfrm>
        <a:prstGeom prst="ellipse">
          <a:avLst/>
        </a:prstGeom>
        <a:solidFill>
          <a:schemeClr val="accent1">
            <a:alpha val="50000"/>
            <a:hueOff val="0"/>
            <a:satOff val="0"/>
            <a:lumOff val="0"/>
            <a:alphaOff val="0"/>
          </a:schemeClr>
        </a:soli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ar-LB" sz="1200" kern="1200" dirty="0" smtClean="0"/>
            <a:t>الهيئات الوطنية لحقوق الإنسان</a:t>
          </a:r>
          <a:endParaRPr lang="en-GB" sz="1200" kern="1200" dirty="0"/>
        </a:p>
      </dsp:txBody>
      <dsp:txXfrm>
        <a:off x="2447939" y="3384381"/>
        <a:ext cx="1550140" cy="1550140"/>
      </dsp:txXfrm>
    </dsp:sp>
    <dsp:sp modelId="{78A3421C-D426-9B47-8D63-1D564DA59D8A}">
      <dsp:nvSpPr>
        <dsp:cNvPr id="0" name=""/>
        <dsp:cNvSpPr/>
      </dsp:nvSpPr>
      <dsp:spPr>
        <a:xfrm>
          <a:off x="1223810" y="3168355"/>
          <a:ext cx="1550140" cy="1550140"/>
        </a:xfrm>
        <a:prstGeom prst="ellipse">
          <a:avLst/>
        </a:prstGeom>
        <a:solidFill>
          <a:schemeClr val="accent1">
            <a:alpha val="50000"/>
            <a:hueOff val="0"/>
            <a:satOff val="0"/>
            <a:lumOff val="0"/>
            <a:alphaOff val="0"/>
          </a:schemeClr>
        </a:soli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ar-LB" sz="1200" kern="1200" dirty="0" smtClean="0"/>
            <a:t>الهيئات الإقليمية</a:t>
          </a:r>
          <a:endParaRPr lang="en-GB" sz="1200" kern="1200" dirty="0"/>
        </a:p>
      </dsp:txBody>
      <dsp:txXfrm>
        <a:off x="1223810" y="3168355"/>
        <a:ext cx="1550140" cy="1550140"/>
      </dsp:txXfrm>
    </dsp:sp>
    <dsp:sp modelId="{FA3DBB04-5ECC-7F4E-8B62-E35504D93D23}">
      <dsp:nvSpPr>
        <dsp:cNvPr id="0" name=""/>
        <dsp:cNvSpPr/>
      </dsp:nvSpPr>
      <dsp:spPr>
        <a:xfrm>
          <a:off x="863780" y="1152123"/>
          <a:ext cx="1550140" cy="1550140"/>
        </a:xfrm>
        <a:prstGeom prst="ellipse">
          <a:avLst/>
        </a:prstGeom>
        <a:solidFill>
          <a:schemeClr val="accent1">
            <a:alpha val="50000"/>
            <a:hueOff val="0"/>
            <a:satOff val="0"/>
            <a:lumOff val="0"/>
            <a:alphaOff val="0"/>
          </a:schemeClr>
        </a:soli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ar-LB" sz="1200" kern="1200" dirty="0" smtClean="0"/>
            <a:t>الجهات المانحة</a:t>
          </a:r>
          <a:endParaRPr lang="en-GB" sz="1200" kern="1200" dirty="0"/>
        </a:p>
      </dsp:txBody>
      <dsp:txXfrm>
        <a:off x="863780" y="1152123"/>
        <a:ext cx="1550140" cy="1550140"/>
      </dsp:txXfrm>
    </dsp:sp>
    <dsp:sp modelId="{EAC8416B-4055-1541-9A00-C1B4E5FA5655}">
      <dsp:nvSpPr>
        <dsp:cNvPr id="0" name=""/>
        <dsp:cNvSpPr/>
      </dsp:nvSpPr>
      <dsp:spPr>
        <a:xfrm>
          <a:off x="1979685" y="682109"/>
          <a:ext cx="1550140" cy="1550140"/>
        </a:xfrm>
        <a:prstGeom prst="ellipse">
          <a:avLst/>
        </a:prstGeom>
        <a:solidFill>
          <a:schemeClr val="accent1">
            <a:hueOff val="0"/>
            <a:satOff val="0"/>
            <a:lumOff val="0"/>
            <a:alpha val="50000"/>
          </a:schemeClr>
        </a:soli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ar-LB" sz="1200" kern="1200" dirty="0" smtClean="0"/>
            <a:t>المنظمات الإقليمية</a:t>
          </a:r>
          <a:endParaRPr lang="en-GB" sz="1200" kern="1200" dirty="0"/>
        </a:p>
      </dsp:txBody>
      <dsp:txXfrm>
        <a:off x="1979685" y="682109"/>
        <a:ext cx="1550140" cy="1550140"/>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29396B3-47EB-2B40-978D-8AE0046E8C9F}">
      <dsp:nvSpPr>
        <dsp:cNvPr id="0" name=""/>
        <dsp:cNvSpPr/>
      </dsp:nvSpPr>
      <dsp:spPr>
        <a:xfrm>
          <a:off x="3384376" y="1656186"/>
          <a:ext cx="1818594" cy="1737661"/>
        </a:xfrm>
        <a:prstGeom prst="ellipse">
          <a:avLst/>
        </a:prstGeom>
        <a:solidFill>
          <a:schemeClr val="accent1">
            <a:lumMod val="50000"/>
            <a:alpha val="50000"/>
          </a:schemeClr>
        </a:soli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ar-LB" sz="2400" kern="1200" dirty="0" smtClean="0"/>
            <a:t>الهيئة الرائدة</a:t>
          </a:r>
          <a:endParaRPr lang="en-GB" sz="2400" kern="1200" dirty="0"/>
        </a:p>
      </dsp:txBody>
      <dsp:txXfrm>
        <a:off x="3384376" y="1656186"/>
        <a:ext cx="1818594" cy="1737661"/>
      </dsp:txXfrm>
    </dsp:sp>
    <dsp:sp modelId="{B953DB8C-E3C5-7D47-A1B1-90B12FF37055}">
      <dsp:nvSpPr>
        <dsp:cNvPr id="0" name=""/>
        <dsp:cNvSpPr/>
      </dsp:nvSpPr>
      <dsp:spPr>
        <a:xfrm>
          <a:off x="5184565" y="720079"/>
          <a:ext cx="1384878" cy="1384878"/>
        </a:xfrm>
        <a:prstGeom prst="ellipse">
          <a:avLst/>
        </a:prstGeom>
        <a:solidFill>
          <a:schemeClr val="accent1">
            <a:alpha val="50000"/>
            <a:hueOff val="0"/>
            <a:satOff val="0"/>
            <a:lumOff val="0"/>
            <a:alphaOff val="0"/>
          </a:schemeClr>
        </a:soli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r>
            <a:rPr lang="ar-LB" sz="3600" kern="1200" dirty="0" smtClean="0"/>
            <a:t>ج</a:t>
          </a:r>
          <a:endParaRPr lang="en-GB" sz="3600" kern="1200" dirty="0"/>
        </a:p>
      </dsp:txBody>
      <dsp:txXfrm>
        <a:off x="5184565" y="720079"/>
        <a:ext cx="1384878" cy="1384878"/>
      </dsp:txXfrm>
    </dsp:sp>
    <dsp:sp modelId="{2107E50F-B468-974C-96F3-F0665DA449B0}">
      <dsp:nvSpPr>
        <dsp:cNvPr id="0" name=""/>
        <dsp:cNvSpPr/>
      </dsp:nvSpPr>
      <dsp:spPr>
        <a:xfrm>
          <a:off x="7361456" y="1296143"/>
          <a:ext cx="1063406" cy="1063406"/>
        </a:xfrm>
        <a:prstGeom prst="ellipse">
          <a:avLst/>
        </a:prstGeom>
        <a:solidFill>
          <a:schemeClr val="accent1">
            <a:alpha val="50000"/>
            <a:hueOff val="0"/>
            <a:satOff val="0"/>
            <a:lumOff val="0"/>
            <a:alphaOff val="0"/>
          </a:schemeClr>
        </a:soli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r>
            <a:rPr lang="ar-LB" sz="3600" kern="1200" dirty="0" smtClean="0"/>
            <a:t>ك</a:t>
          </a:r>
          <a:endParaRPr lang="en-GB" sz="3600" kern="1200" dirty="0"/>
        </a:p>
      </dsp:txBody>
      <dsp:txXfrm>
        <a:off x="7361456" y="1296143"/>
        <a:ext cx="1063406" cy="1063406"/>
      </dsp:txXfrm>
    </dsp:sp>
    <dsp:sp modelId="{5837439E-9E9C-8747-AD1A-D841D5F8D5F3}">
      <dsp:nvSpPr>
        <dsp:cNvPr id="0" name=""/>
        <dsp:cNvSpPr/>
      </dsp:nvSpPr>
      <dsp:spPr>
        <a:xfrm>
          <a:off x="7200807" y="3151603"/>
          <a:ext cx="808824" cy="808824"/>
        </a:xfrm>
        <a:prstGeom prst="ellipse">
          <a:avLst/>
        </a:prstGeom>
        <a:solidFill>
          <a:schemeClr val="accent1">
            <a:alpha val="50000"/>
            <a:hueOff val="0"/>
            <a:satOff val="0"/>
            <a:lumOff val="0"/>
            <a:alphaOff val="0"/>
          </a:schemeClr>
        </a:soli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r>
            <a:rPr lang="ar-LB" sz="3600" kern="1200" dirty="0" smtClean="0"/>
            <a:t>ل</a:t>
          </a:r>
          <a:endParaRPr lang="en-GB" sz="3600" kern="1200" dirty="0"/>
        </a:p>
      </dsp:txBody>
      <dsp:txXfrm>
        <a:off x="7200807" y="3151603"/>
        <a:ext cx="808824" cy="808824"/>
      </dsp:txXfrm>
    </dsp:sp>
    <dsp:sp modelId="{B1C622BB-5623-C646-99C3-DCDB0A024FDF}">
      <dsp:nvSpPr>
        <dsp:cNvPr id="0" name=""/>
        <dsp:cNvSpPr/>
      </dsp:nvSpPr>
      <dsp:spPr>
        <a:xfrm>
          <a:off x="4859741" y="3024333"/>
          <a:ext cx="1384878" cy="1384878"/>
        </a:xfrm>
        <a:prstGeom prst="ellipse">
          <a:avLst/>
        </a:prstGeom>
        <a:solidFill>
          <a:schemeClr val="accent1">
            <a:alpha val="50000"/>
            <a:hueOff val="0"/>
            <a:satOff val="0"/>
            <a:lumOff val="0"/>
            <a:alphaOff val="0"/>
          </a:schemeClr>
        </a:soli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r>
            <a:rPr lang="ar-LB" sz="3600" kern="1200" dirty="0" smtClean="0"/>
            <a:t>د</a:t>
          </a:r>
          <a:endParaRPr lang="en-GB" sz="3600" kern="1200" dirty="0"/>
        </a:p>
      </dsp:txBody>
      <dsp:txXfrm>
        <a:off x="4859741" y="3024333"/>
        <a:ext cx="1384878" cy="1384878"/>
      </dsp:txXfrm>
    </dsp:sp>
    <dsp:sp modelId="{C4992608-F86C-ED46-A0E9-0D522ED26438}">
      <dsp:nvSpPr>
        <dsp:cNvPr id="0" name=""/>
        <dsp:cNvSpPr/>
      </dsp:nvSpPr>
      <dsp:spPr>
        <a:xfrm>
          <a:off x="3220282" y="3545105"/>
          <a:ext cx="1063406" cy="1063406"/>
        </a:xfrm>
        <a:prstGeom prst="ellipse">
          <a:avLst/>
        </a:prstGeom>
        <a:solidFill>
          <a:schemeClr val="accent1">
            <a:alpha val="50000"/>
            <a:hueOff val="0"/>
            <a:satOff val="0"/>
            <a:lumOff val="0"/>
            <a:alphaOff val="0"/>
          </a:schemeClr>
        </a:soli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r>
            <a:rPr lang="ar-LB" sz="3600" kern="1200" dirty="0" smtClean="0"/>
            <a:t>هـ</a:t>
          </a:r>
          <a:endParaRPr lang="en-GB" sz="3600" kern="1200" dirty="0"/>
        </a:p>
      </dsp:txBody>
      <dsp:txXfrm>
        <a:off x="3220282" y="3545105"/>
        <a:ext cx="1063406" cy="1063406"/>
      </dsp:txXfrm>
    </dsp:sp>
    <dsp:sp modelId="{48799541-F6F0-DA4B-BCAA-25B0F2E74A32}">
      <dsp:nvSpPr>
        <dsp:cNvPr id="0" name=""/>
        <dsp:cNvSpPr/>
      </dsp:nvSpPr>
      <dsp:spPr>
        <a:xfrm>
          <a:off x="1763390" y="2376269"/>
          <a:ext cx="1384878" cy="1384878"/>
        </a:xfrm>
        <a:prstGeom prst="ellipse">
          <a:avLst/>
        </a:prstGeom>
        <a:solidFill>
          <a:schemeClr val="accent1">
            <a:alpha val="50000"/>
            <a:hueOff val="0"/>
            <a:satOff val="0"/>
            <a:lumOff val="0"/>
            <a:alphaOff val="0"/>
          </a:schemeClr>
        </a:soli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r>
            <a:rPr lang="ar-LB" sz="3600" kern="1200" dirty="0" smtClean="0"/>
            <a:t>أ</a:t>
          </a:r>
          <a:endParaRPr lang="en-GB" sz="3600" kern="1200" dirty="0"/>
        </a:p>
      </dsp:txBody>
      <dsp:txXfrm>
        <a:off x="1763390" y="2376269"/>
        <a:ext cx="1384878" cy="1384878"/>
      </dsp:txXfrm>
    </dsp:sp>
    <dsp:sp modelId="{39926F22-28A2-134D-9B51-B06D71174C38}">
      <dsp:nvSpPr>
        <dsp:cNvPr id="0" name=""/>
        <dsp:cNvSpPr/>
      </dsp:nvSpPr>
      <dsp:spPr>
        <a:xfrm>
          <a:off x="144015" y="2880328"/>
          <a:ext cx="952823" cy="952823"/>
        </a:xfrm>
        <a:prstGeom prst="ellipse">
          <a:avLst/>
        </a:prstGeom>
        <a:solidFill>
          <a:schemeClr val="accent1">
            <a:alpha val="50000"/>
            <a:hueOff val="0"/>
            <a:satOff val="0"/>
            <a:lumOff val="0"/>
            <a:alphaOff val="0"/>
          </a:schemeClr>
        </a:soli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r>
            <a:rPr lang="ar-LB" sz="3600" kern="1200" dirty="0" smtClean="0"/>
            <a:t>م</a:t>
          </a:r>
          <a:endParaRPr lang="en-GB" sz="3600" kern="1200" dirty="0"/>
        </a:p>
      </dsp:txBody>
      <dsp:txXfrm>
        <a:off x="144015" y="2880328"/>
        <a:ext cx="952823" cy="952823"/>
      </dsp:txXfrm>
    </dsp:sp>
    <dsp:sp modelId="{FA3DBB04-5ECC-7F4E-8B62-E35504D93D23}">
      <dsp:nvSpPr>
        <dsp:cNvPr id="0" name=""/>
        <dsp:cNvSpPr/>
      </dsp:nvSpPr>
      <dsp:spPr>
        <a:xfrm>
          <a:off x="386088" y="952836"/>
          <a:ext cx="919379" cy="919379"/>
        </a:xfrm>
        <a:prstGeom prst="ellipse">
          <a:avLst/>
        </a:prstGeom>
        <a:solidFill>
          <a:schemeClr val="accent1">
            <a:alpha val="50000"/>
            <a:hueOff val="0"/>
            <a:satOff val="0"/>
            <a:lumOff val="0"/>
            <a:alphaOff val="0"/>
          </a:schemeClr>
        </a:soli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r>
            <a:rPr lang="ar-LB" sz="3600" kern="1200" dirty="0" smtClean="0"/>
            <a:t>ظ</a:t>
          </a:r>
          <a:endParaRPr lang="en-GB" sz="3600" kern="1200" dirty="0"/>
        </a:p>
      </dsp:txBody>
      <dsp:txXfrm>
        <a:off x="386088" y="952836"/>
        <a:ext cx="919379" cy="919379"/>
      </dsp:txXfrm>
    </dsp:sp>
    <dsp:sp modelId="{EAC8416B-4055-1541-9A00-C1B4E5FA5655}">
      <dsp:nvSpPr>
        <dsp:cNvPr id="0" name=""/>
        <dsp:cNvSpPr/>
      </dsp:nvSpPr>
      <dsp:spPr>
        <a:xfrm>
          <a:off x="2520285" y="432047"/>
          <a:ext cx="1384878" cy="1384878"/>
        </a:xfrm>
        <a:prstGeom prst="ellipse">
          <a:avLst/>
        </a:prstGeom>
        <a:solidFill>
          <a:schemeClr val="accent1">
            <a:alpha val="50000"/>
            <a:hueOff val="0"/>
            <a:satOff val="0"/>
            <a:lumOff val="0"/>
            <a:alphaOff val="0"/>
          </a:schemeClr>
        </a:soli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r>
            <a:rPr lang="ar-LB" sz="3600" kern="1200" dirty="0" smtClean="0"/>
            <a:t>ب</a:t>
          </a:r>
          <a:endParaRPr lang="en-GB" sz="3600" kern="1200" dirty="0"/>
        </a:p>
      </dsp:txBody>
      <dsp:txXfrm>
        <a:off x="2520285" y="432047"/>
        <a:ext cx="1384878" cy="1384878"/>
      </dsp:txXfrm>
    </dsp:sp>
  </dsp:spTree>
</dsp:drawing>
</file>

<file path=ppt/diagrams/layout1.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706" name="Rectangle 2"/>
          <p:cNvSpPr>
            <a:spLocks noGrp="1" noChangeArrowheads="1"/>
          </p:cNvSpPr>
          <p:nvPr>
            <p:ph type="hdr" sz="quarter"/>
          </p:nvPr>
        </p:nvSpPr>
        <p:spPr bwMode="auto">
          <a:xfrm>
            <a:off x="0"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eaLnBrk="1" hangingPunct="1">
              <a:defRPr sz="1200">
                <a:latin typeface="Arial" pitchFamily="34" charset="0"/>
                <a:ea typeface="+mn-ea"/>
                <a:cs typeface="+mn-cs"/>
              </a:defRPr>
            </a:lvl1pPr>
          </a:lstStyle>
          <a:p>
            <a:pPr>
              <a:defRPr/>
            </a:pPr>
            <a:endParaRPr lang="en-GB"/>
          </a:p>
        </p:txBody>
      </p:sp>
      <p:sp>
        <p:nvSpPr>
          <p:cNvPr id="72707" name="Rectangle 3"/>
          <p:cNvSpPr>
            <a:spLocks noGrp="1" noChangeArrowheads="1"/>
          </p:cNvSpPr>
          <p:nvPr>
            <p:ph type="dt" sz="quarter" idx="1"/>
          </p:nvPr>
        </p:nvSpPr>
        <p:spPr bwMode="auto">
          <a:xfrm>
            <a:off x="3884613"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eaLnBrk="1" hangingPunct="1">
              <a:defRPr sz="1200">
                <a:latin typeface="Arial" pitchFamily="34" charset="0"/>
                <a:ea typeface="+mn-ea"/>
                <a:cs typeface="+mn-cs"/>
              </a:defRPr>
            </a:lvl1pPr>
          </a:lstStyle>
          <a:p>
            <a:pPr>
              <a:defRPr/>
            </a:pPr>
            <a:endParaRPr lang="en-GB"/>
          </a:p>
        </p:txBody>
      </p:sp>
      <p:sp>
        <p:nvSpPr>
          <p:cNvPr id="72708" name="Rectangle 4"/>
          <p:cNvSpPr>
            <a:spLocks noGrp="1" noChangeArrowheads="1"/>
          </p:cNvSpPr>
          <p:nvPr>
            <p:ph type="ftr" sz="quarter" idx="2"/>
          </p:nvPr>
        </p:nvSpPr>
        <p:spPr bwMode="auto">
          <a:xfrm>
            <a:off x="0"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eaLnBrk="1" hangingPunct="1">
              <a:defRPr sz="1200">
                <a:latin typeface="Arial" pitchFamily="34" charset="0"/>
                <a:ea typeface="+mn-ea"/>
                <a:cs typeface="+mn-cs"/>
              </a:defRPr>
            </a:lvl1pPr>
          </a:lstStyle>
          <a:p>
            <a:pPr>
              <a:defRPr/>
            </a:pPr>
            <a:endParaRPr lang="en-GB"/>
          </a:p>
        </p:txBody>
      </p:sp>
      <p:sp>
        <p:nvSpPr>
          <p:cNvPr id="72709" name="Rectangle 5"/>
          <p:cNvSpPr>
            <a:spLocks noGrp="1" noChangeArrowheads="1"/>
          </p:cNvSpPr>
          <p:nvPr>
            <p:ph type="sldNum" sz="quarter" idx="3"/>
          </p:nvPr>
        </p:nvSpPr>
        <p:spPr bwMode="auto">
          <a:xfrm>
            <a:off x="3884613"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992255FE-7C72-444E-A121-40E0F97E5A9F}" type="slidenum">
              <a:rPr lang="en-GB"/>
              <a:pPr>
                <a:defRPr/>
              </a:pPr>
              <a:t>‹#›</a:t>
            </a:fld>
            <a:endParaRPr lang="en-GB"/>
          </a:p>
        </p:txBody>
      </p:sp>
    </p:spTree>
    <p:extLst>
      <p:ext uri="{BB962C8B-B14F-4D97-AF65-F5344CB8AC3E}">
        <p14:creationId xmlns:p14="http://schemas.microsoft.com/office/powerpoint/2010/main" xmlns="" val="9298770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4210" name="Rectangle 2"/>
          <p:cNvSpPr>
            <a:spLocks noGrp="1" noChangeArrowheads="1"/>
          </p:cNvSpPr>
          <p:nvPr>
            <p:ph type="hdr" sz="quarter"/>
          </p:nvPr>
        </p:nvSpPr>
        <p:spPr bwMode="auto">
          <a:xfrm>
            <a:off x="0"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eaLnBrk="1" hangingPunct="1">
              <a:defRPr sz="1200">
                <a:latin typeface="Arial" pitchFamily="34" charset="0"/>
                <a:ea typeface="+mn-ea"/>
                <a:cs typeface="+mn-cs"/>
              </a:defRPr>
            </a:lvl1pPr>
          </a:lstStyle>
          <a:p>
            <a:pPr>
              <a:defRPr/>
            </a:pPr>
            <a:endParaRPr lang="it-IT"/>
          </a:p>
        </p:txBody>
      </p:sp>
      <p:sp>
        <p:nvSpPr>
          <p:cNvPr id="94211" name="Rectangle 3"/>
          <p:cNvSpPr>
            <a:spLocks noGrp="1" noChangeArrowheads="1"/>
          </p:cNvSpPr>
          <p:nvPr>
            <p:ph type="dt" idx="1"/>
          </p:nvPr>
        </p:nvSpPr>
        <p:spPr bwMode="auto">
          <a:xfrm>
            <a:off x="3884613"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eaLnBrk="1" hangingPunct="1">
              <a:defRPr sz="1200">
                <a:latin typeface="Arial" pitchFamily="34" charset="0"/>
                <a:ea typeface="+mn-ea"/>
                <a:cs typeface="+mn-cs"/>
              </a:defRPr>
            </a:lvl1pPr>
          </a:lstStyle>
          <a:p>
            <a:pPr>
              <a:defRPr/>
            </a:pPr>
            <a:endParaRPr lang="it-IT"/>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94213" name="Rectangle 5"/>
          <p:cNvSpPr>
            <a:spLocks noGrp="1" noChangeArrowheads="1"/>
          </p:cNvSpPr>
          <p:nvPr>
            <p:ph type="body" sz="quarter" idx="3"/>
          </p:nvPr>
        </p:nvSpPr>
        <p:spPr bwMode="auto">
          <a:xfrm>
            <a:off x="685800" y="4343400"/>
            <a:ext cx="5486400" cy="4114800"/>
          </a:xfrm>
          <a:prstGeom prst="rect">
            <a:avLst/>
          </a:prstGeom>
          <a:noFill/>
          <a:ln>
            <a:noFill/>
          </a:ln>
          <a:effectLst/>
          <a:extLst/>
        </p:spPr>
        <p:txBody>
          <a:bodyPr vert="horz" wrap="square" lIns="91440" tIns="45720" rIns="91440" bIns="45720" numCol="1" anchor="t" anchorCtr="0" compatLnSpc="1">
            <a:prstTxWarp prst="textNoShape">
              <a:avLst/>
            </a:prstTxWarp>
          </a:bodyPr>
          <a:lstStyle/>
          <a:p>
            <a:pPr lvl="0"/>
            <a:r>
              <a:rPr lang="it-IT" noProof="0" smtClean="0"/>
              <a:t>Click to edit Master text styles</a:t>
            </a:r>
          </a:p>
          <a:p>
            <a:pPr lvl="1"/>
            <a:r>
              <a:rPr lang="it-IT" noProof="0" smtClean="0"/>
              <a:t>Second level</a:t>
            </a:r>
          </a:p>
          <a:p>
            <a:pPr lvl="2"/>
            <a:r>
              <a:rPr lang="it-IT" noProof="0" smtClean="0"/>
              <a:t>Third level</a:t>
            </a:r>
          </a:p>
          <a:p>
            <a:pPr lvl="3"/>
            <a:r>
              <a:rPr lang="it-IT" noProof="0" smtClean="0"/>
              <a:t>Fourth level</a:t>
            </a:r>
          </a:p>
          <a:p>
            <a:pPr lvl="4"/>
            <a:r>
              <a:rPr lang="it-IT" noProof="0" smtClean="0"/>
              <a:t>Fifth level</a:t>
            </a:r>
          </a:p>
        </p:txBody>
      </p:sp>
      <p:sp>
        <p:nvSpPr>
          <p:cNvPr id="94214" name="Rectangle 6"/>
          <p:cNvSpPr>
            <a:spLocks noGrp="1" noChangeArrowheads="1"/>
          </p:cNvSpPr>
          <p:nvPr>
            <p:ph type="ftr" sz="quarter" idx="4"/>
          </p:nvPr>
        </p:nvSpPr>
        <p:spPr bwMode="auto">
          <a:xfrm>
            <a:off x="0"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eaLnBrk="1" hangingPunct="1">
              <a:defRPr sz="1200">
                <a:latin typeface="Arial" pitchFamily="34" charset="0"/>
                <a:ea typeface="+mn-ea"/>
                <a:cs typeface="+mn-cs"/>
              </a:defRPr>
            </a:lvl1pPr>
          </a:lstStyle>
          <a:p>
            <a:pPr>
              <a:defRPr/>
            </a:pPr>
            <a:endParaRPr lang="it-IT"/>
          </a:p>
        </p:txBody>
      </p:sp>
      <p:sp>
        <p:nvSpPr>
          <p:cNvPr id="94215" name="Rectangle 7"/>
          <p:cNvSpPr>
            <a:spLocks noGrp="1" noChangeArrowheads="1"/>
          </p:cNvSpPr>
          <p:nvPr>
            <p:ph type="sldNum" sz="quarter" idx="5"/>
          </p:nvPr>
        </p:nvSpPr>
        <p:spPr bwMode="auto">
          <a:xfrm>
            <a:off x="3884613"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1E071851-DCB3-614D-976F-C0A71FEC46E3}" type="slidenum">
              <a:rPr lang="it-IT"/>
              <a:pPr>
                <a:defRPr/>
              </a:pPr>
              <a:t>‹#›</a:t>
            </a:fld>
            <a:endParaRPr lang="it-IT"/>
          </a:p>
        </p:txBody>
      </p:sp>
    </p:spTree>
    <p:extLst>
      <p:ext uri="{BB962C8B-B14F-4D97-AF65-F5344CB8AC3E}">
        <p14:creationId xmlns:p14="http://schemas.microsoft.com/office/powerpoint/2010/main" xmlns="" val="57905184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S PGothic" panose="020B0600070205080204" pitchFamily="34" charset="-128"/>
        <a:cs typeface="MS PGothic" charset="0"/>
      </a:defRPr>
    </a:lvl1pPr>
    <a:lvl2pPr marL="457200" algn="l" rtl="0" eaLnBrk="0" fontAlgn="base" hangingPunct="0">
      <a:spcBef>
        <a:spcPct val="30000"/>
      </a:spcBef>
      <a:spcAft>
        <a:spcPct val="0"/>
      </a:spcAft>
      <a:defRPr sz="1200" kern="1200">
        <a:solidFill>
          <a:schemeClr val="tx1"/>
        </a:solidFill>
        <a:latin typeface="Arial" pitchFamily="34" charset="0"/>
        <a:ea typeface="MS PGothic" panose="020B0600070205080204" pitchFamily="34" charset="-128"/>
        <a:cs typeface="MS PGothic" charset="0"/>
      </a:defRPr>
    </a:lvl2pPr>
    <a:lvl3pPr marL="914400" algn="l" rtl="0" eaLnBrk="0" fontAlgn="base" hangingPunct="0">
      <a:spcBef>
        <a:spcPct val="30000"/>
      </a:spcBef>
      <a:spcAft>
        <a:spcPct val="0"/>
      </a:spcAft>
      <a:defRPr sz="1200" kern="1200">
        <a:solidFill>
          <a:schemeClr val="tx1"/>
        </a:solidFill>
        <a:latin typeface="Arial" pitchFamily="34" charset="0"/>
        <a:ea typeface="MS PGothic" panose="020B0600070205080204" pitchFamily="34" charset="-128"/>
        <a:cs typeface="MS PGothic" charset="0"/>
      </a:defRPr>
    </a:lvl3pPr>
    <a:lvl4pPr marL="1371600" algn="l" rtl="0" eaLnBrk="0" fontAlgn="base" hangingPunct="0">
      <a:spcBef>
        <a:spcPct val="30000"/>
      </a:spcBef>
      <a:spcAft>
        <a:spcPct val="0"/>
      </a:spcAft>
      <a:defRPr sz="1200" kern="1200">
        <a:solidFill>
          <a:schemeClr val="tx1"/>
        </a:solidFill>
        <a:latin typeface="Arial" pitchFamily="34" charset="0"/>
        <a:ea typeface="MS PGothic" panose="020B0600070205080204" pitchFamily="34" charset="-128"/>
        <a:cs typeface="MS PGothic" charset="0"/>
      </a:defRPr>
    </a:lvl4pPr>
    <a:lvl5pPr marL="1828800" algn="l" rtl="0" eaLnBrk="0" fontAlgn="base" hangingPunct="0">
      <a:spcBef>
        <a:spcPct val="30000"/>
      </a:spcBef>
      <a:spcAft>
        <a:spcPct val="0"/>
      </a:spcAft>
      <a:defRPr sz="1200" kern="1200">
        <a:solidFill>
          <a:schemeClr val="tx1"/>
        </a:solidFill>
        <a:latin typeface="Arial" pitchFamily="34" charset="0"/>
        <a:ea typeface="MS PGothic" panose="020B0600070205080204" pitchFamily="34" charset="-128"/>
        <a:cs typeface="MS PGothic"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Rot="1" noChangeAspect="1" noTextEdit="1"/>
          </p:cNvSpPr>
          <p:nvPr>
            <p:ph type="sldImg"/>
          </p:nvPr>
        </p:nvSpPr>
        <p:spPr>
          <a:ln/>
        </p:spPr>
      </p:sp>
      <p:sp>
        <p:nvSpPr>
          <p:cNvPr id="21506" name="Rectangle 3"/>
          <p:cNvSpPr>
            <a:spLocks noGrp="1"/>
          </p:cNvSpPr>
          <p:nvPr>
            <p:ph type="body" idx="1"/>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lgn="just">
              <a:lnSpc>
                <a:spcPct val="107000"/>
              </a:lnSpc>
              <a:spcAft>
                <a:spcPts val="800"/>
              </a:spcAft>
            </a:pPr>
            <a:endParaRPr lang="fr-FR" altLang="ja-JP" sz="1100" dirty="0">
              <a:latin typeface="Calibri" charset="0"/>
              <a:ea typeface="MS PGothic" charset="0"/>
            </a:endParaRPr>
          </a:p>
        </p:txBody>
      </p:sp>
      <p:sp>
        <p:nvSpPr>
          <p:cNvPr id="2" name="Espace réservé du pied de page 1"/>
          <p:cNvSpPr>
            <a:spLocks noGrp="1"/>
          </p:cNvSpPr>
          <p:nvPr>
            <p:ph type="ftr" sz="quarter" idx="4"/>
          </p:nvPr>
        </p:nvSpPr>
        <p:spPr/>
        <p:txBody>
          <a:bodyPr/>
          <a:lstStyle/>
          <a:p>
            <a:pPr>
              <a:defRPr/>
            </a:pPr>
            <a:endParaRPr lang="fr-FR">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Espace réservé de l'image des diapositives 1"/>
          <p:cNvSpPr>
            <a:spLocks noGrp="1" noRot="1" noChangeAspect="1" noTextEdit="1"/>
          </p:cNvSpPr>
          <p:nvPr>
            <p:ph type="sldImg"/>
          </p:nvPr>
        </p:nvSpPr>
        <p:spPr>
          <a:ln/>
        </p:spPr>
      </p:sp>
      <p:sp>
        <p:nvSpPr>
          <p:cNvPr id="33794" name="Espace réservé des commentaires 2"/>
          <p:cNvSpPr>
            <a:spLocks noGrp="1"/>
          </p:cNvSpPr>
          <p:nvPr>
            <p:ph type="body" idx="1"/>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lgn="r" rtl="1"/>
            <a:r>
              <a:rPr lang="ar-LB" dirty="0" smtClean="0">
                <a:latin typeface="Arial" charset="0"/>
              </a:rPr>
              <a:t>بعد تحديد من هي</a:t>
            </a:r>
            <a:r>
              <a:rPr lang="ar-LB" baseline="0" dirty="0" smtClean="0">
                <a:latin typeface="Arial" charset="0"/>
              </a:rPr>
              <a:t> </a:t>
            </a:r>
            <a:r>
              <a:rPr lang="ar-LB" dirty="0" smtClean="0">
                <a:latin typeface="Arial" charset="0"/>
              </a:rPr>
              <a:t>الأطراف التي يجب إشراكها، يكون</a:t>
            </a:r>
            <a:r>
              <a:rPr lang="ar-LB" baseline="0" dirty="0" smtClean="0">
                <a:latin typeface="Arial" charset="0"/>
              </a:rPr>
              <a:t> السؤال المطروح في كيفية إشراكها.</a:t>
            </a:r>
          </a:p>
          <a:p>
            <a:pPr algn="r" rtl="1"/>
            <a:endParaRPr lang="ar-LB" baseline="0" dirty="0" smtClean="0">
              <a:latin typeface="Arial" charset="0"/>
            </a:endParaRPr>
          </a:p>
          <a:p>
            <a:pPr algn="r" rtl="1"/>
            <a:r>
              <a:rPr lang="ar-LB" baseline="0" dirty="0" smtClean="0">
                <a:latin typeface="Arial" charset="0"/>
              </a:rPr>
              <a:t>قد يكون بعض المعنيين مشاركين بشكل مباشر في صياغة الأداة تحت إشراف الهيئة الحكومية. فيما يلعب معنيون آخرون دورًا أقل مركزية، إلاّ أنّه سيتم استشارتهم بشكل دوري. من أجل التأكّد من أنهم يشعرون بأنهم جزء من الآلية وأنهم يستطيعون المساهمة فيها بشكل بناء، يجب توفير قنوات تواصل مفتوحة.</a:t>
            </a:r>
          </a:p>
          <a:p>
            <a:endParaRPr lang="it-IT" dirty="0">
              <a:latin typeface="Arial" charset="0"/>
            </a:endParaRPr>
          </a:p>
        </p:txBody>
      </p:sp>
      <p:sp>
        <p:nvSpPr>
          <p:cNvPr id="33795" name="Espace réservé du numéro de diapositive 3"/>
          <p:cNvSpPr>
            <a:spLocks noGrp="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MS PGothic" charset="0"/>
                <a:cs typeface="MS PGothic" charset="0"/>
              </a:defRPr>
            </a:lvl1pPr>
            <a:lvl2pPr marL="742950" indent="-285750">
              <a:defRPr sz="2400">
                <a:solidFill>
                  <a:schemeClr val="tx1"/>
                </a:solidFill>
                <a:latin typeface="Arial" charset="0"/>
                <a:ea typeface="MS PGothic" charset="0"/>
                <a:cs typeface="MS PGothic" charset="0"/>
              </a:defRPr>
            </a:lvl2pPr>
            <a:lvl3pPr marL="1143000" indent="-228600">
              <a:defRPr sz="2400">
                <a:solidFill>
                  <a:schemeClr val="tx1"/>
                </a:solidFill>
                <a:latin typeface="Arial" charset="0"/>
                <a:ea typeface="MS PGothic" charset="0"/>
                <a:cs typeface="MS PGothic" charset="0"/>
              </a:defRPr>
            </a:lvl3pPr>
            <a:lvl4pPr marL="1600200" indent="-228600">
              <a:defRPr sz="2400">
                <a:solidFill>
                  <a:schemeClr val="tx1"/>
                </a:solidFill>
                <a:latin typeface="Arial" charset="0"/>
                <a:ea typeface="MS PGothic" charset="0"/>
                <a:cs typeface="MS PGothic" charset="0"/>
              </a:defRPr>
            </a:lvl4pPr>
            <a:lvl5pPr marL="2057400" indent="-228600">
              <a:defRPr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Arial" charset="0"/>
                <a:ea typeface="MS PGothic" charset="0"/>
                <a:cs typeface="MS PGothic" charset="0"/>
              </a:defRPr>
            </a:lvl9pPr>
          </a:lstStyle>
          <a:p>
            <a:fld id="{52B45CAC-FCD6-DD41-8EB6-2F2A6B47E7F1}" type="slidenum">
              <a:rPr lang="it-IT" sz="1200"/>
              <a:pPr/>
              <a:t>10</a:t>
            </a:fld>
            <a:endParaRPr lang="it-IT" sz="120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Espace réservé de l'image des diapositives 1"/>
          <p:cNvSpPr>
            <a:spLocks noGrp="1" noRot="1" noChangeAspect="1" noTextEdit="1"/>
          </p:cNvSpPr>
          <p:nvPr>
            <p:ph type="sldImg"/>
          </p:nvPr>
        </p:nvSpPr>
        <p:spPr>
          <a:ln/>
        </p:spPr>
      </p:sp>
      <p:sp>
        <p:nvSpPr>
          <p:cNvPr id="33794" name="Espace réservé des commentaires 2"/>
          <p:cNvSpPr>
            <a:spLocks noGrp="1"/>
          </p:cNvSpPr>
          <p:nvPr>
            <p:ph type="body" idx="1"/>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lgn="r" rtl="1"/>
            <a:r>
              <a:rPr lang="ar-LB" dirty="0" smtClean="0">
                <a:latin typeface="Arial" charset="0"/>
              </a:rPr>
              <a:t>يمكن</a:t>
            </a:r>
            <a:r>
              <a:rPr lang="ar-LB" baseline="0" dirty="0" smtClean="0">
                <a:latin typeface="Arial" charset="0"/>
              </a:rPr>
              <a:t> تحديد بشكل عام أربعة أدوار أساسية في لجنة التسيير/ الصياغة والشركاء الذين تتم استشارتهم خلال  الآلية:</a:t>
            </a:r>
            <a:endParaRPr lang="ar-LB" dirty="0" smtClean="0">
              <a:latin typeface="Arial" charset="0"/>
            </a:endParaRPr>
          </a:p>
          <a:p>
            <a:endParaRPr lang="en-GB" dirty="0" smtClean="0">
              <a:latin typeface="Arial" charset="0"/>
            </a:endParaRPr>
          </a:p>
          <a:p>
            <a:pPr algn="r" rtl="1">
              <a:buFontTx/>
              <a:buAutoNum type="arabicPeriod"/>
            </a:pPr>
            <a:r>
              <a:rPr lang="ar-LB" dirty="0" smtClean="0">
                <a:latin typeface="Arial" charset="0"/>
              </a:rPr>
              <a:t>خبير صياغة.</a:t>
            </a:r>
          </a:p>
          <a:p>
            <a:pPr algn="r" rtl="1">
              <a:buFontTx/>
              <a:buAutoNum type="arabicPeriod"/>
            </a:pPr>
            <a:r>
              <a:rPr lang="ar-LB" dirty="0" smtClean="0">
                <a:latin typeface="Arial" charset="0"/>
              </a:rPr>
              <a:t>لجنة صياغة:</a:t>
            </a:r>
            <a:r>
              <a:rPr lang="ar-LB" baseline="0" dirty="0" smtClean="0">
                <a:latin typeface="Arial" charset="0"/>
              </a:rPr>
              <a:t> أشخاص ذات خبرات متخصّصة. وفقًا لحجم اللجنة، يمكن دمجها مع لجنة التسيير.</a:t>
            </a:r>
          </a:p>
          <a:p>
            <a:pPr algn="r" rtl="1">
              <a:buFontTx/>
              <a:buAutoNum type="arabicPeriod"/>
            </a:pPr>
            <a:r>
              <a:rPr lang="ar-LB" baseline="0" dirty="0" smtClean="0">
                <a:latin typeface="Arial" charset="0"/>
              </a:rPr>
              <a:t>لجنة التسيير: ممثلون عن مختلف المعنيين. مهمّتها مراجعة النصوص التي تنتجها لجنة الصياغة.</a:t>
            </a:r>
          </a:p>
          <a:p>
            <a:pPr algn="r" rtl="1">
              <a:buFontTx/>
              <a:buAutoNum type="arabicPeriod"/>
            </a:pPr>
            <a:r>
              <a:rPr lang="ar-LB" baseline="0" dirty="0" smtClean="0">
                <a:latin typeface="Arial" charset="0"/>
              </a:rPr>
              <a:t>الشركاء الذين يتم استشارتهم: الأشخاص غير المعنيين مباشرة في الآلية ولكن الذين يملكون مساهمات بناءة.</a:t>
            </a:r>
            <a:endParaRPr lang="en-GB" dirty="0">
              <a:latin typeface="Arial" charset="0"/>
            </a:endParaRPr>
          </a:p>
        </p:txBody>
      </p:sp>
      <p:sp>
        <p:nvSpPr>
          <p:cNvPr id="33795" name="Espace réservé du numéro de diapositive 3"/>
          <p:cNvSpPr>
            <a:spLocks noGrp="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MS PGothic" charset="0"/>
                <a:cs typeface="MS PGothic" charset="0"/>
              </a:defRPr>
            </a:lvl1pPr>
            <a:lvl2pPr marL="742950" indent="-285750">
              <a:defRPr sz="2400">
                <a:solidFill>
                  <a:schemeClr val="tx1"/>
                </a:solidFill>
                <a:latin typeface="Arial" charset="0"/>
                <a:ea typeface="MS PGothic" charset="0"/>
                <a:cs typeface="MS PGothic" charset="0"/>
              </a:defRPr>
            </a:lvl2pPr>
            <a:lvl3pPr marL="1143000" indent="-228600">
              <a:defRPr sz="2400">
                <a:solidFill>
                  <a:schemeClr val="tx1"/>
                </a:solidFill>
                <a:latin typeface="Arial" charset="0"/>
                <a:ea typeface="MS PGothic" charset="0"/>
                <a:cs typeface="MS PGothic" charset="0"/>
              </a:defRPr>
            </a:lvl3pPr>
            <a:lvl4pPr marL="1600200" indent="-228600">
              <a:defRPr sz="2400">
                <a:solidFill>
                  <a:schemeClr val="tx1"/>
                </a:solidFill>
                <a:latin typeface="Arial" charset="0"/>
                <a:ea typeface="MS PGothic" charset="0"/>
                <a:cs typeface="MS PGothic" charset="0"/>
              </a:defRPr>
            </a:lvl4pPr>
            <a:lvl5pPr marL="2057400" indent="-228600">
              <a:defRPr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Arial" charset="0"/>
                <a:ea typeface="MS PGothic" charset="0"/>
                <a:cs typeface="MS PGothic" charset="0"/>
              </a:defRPr>
            </a:lvl9pPr>
          </a:lstStyle>
          <a:p>
            <a:fld id="{52B45CAC-FCD6-DD41-8EB6-2F2A6B47E7F1}" type="slidenum">
              <a:rPr lang="it-IT" sz="1200"/>
              <a:pPr/>
              <a:t>11</a:t>
            </a:fld>
            <a:endParaRPr lang="it-IT" sz="120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Espace réservé de l'image des diapositives 1"/>
          <p:cNvSpPr>
            <a:spLocks noGrp="1" noRot="1" noChangeAspect="1" noTextEdit="1"/>
          </p:cNvSpPr>
          <p:nvPr>
            <p:ph type="sldImg"/>
          </p:nvPr>
        </p:nvSpPr>
        <p:spPr>
          <a:ln/>
        </p:spPr>
      </p:sp>
      <p:sp>
        <p:nvSpPr>
          <p:cNvPr id="48130" name="Espace réservé des commentaires 2"/>
          <p:cNvSpPr>
            <a:spLocks noGrp="1"/>
          </p:cNvSpPr>
          <p:nvPr>
            <p:ph type="body" idx="1"/>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algn="r" rtl="1"/>
            <a:r>
              <a:rPr lang="ar-LB" dirty="0" smtClean="0">
                <a:latin typeface="Arial" charset="0"/>
              </a:rPr>
              <a:t>في اليمن، تسيّر الوحدة الحكومية التنفيذية المسؤولة عن</a:t>
            </a:r>
            <a:r>
              <a:rPr lang="ar-LB" baseline="0" dirty="0" smtClean="0">
                <a:latin typeface="Arial" charset="0"/>
              </a:rPr>
              <a:t> المهجّرين بالشراكة مع مفوضية الأمم المتحدة للاجئين ورشات عمل إقليمية واستشارات في المحافظات المتأثرة بالتهجير كجزء من آلية الدولة لتطوير سياسة وطنية حول الظاهرة. كان الهدف:</a:t>
            </a:r>
          </a:p>
          <a:p>
            <a:pPr algn="r" rtl="1">
              <a:buFontTx/>
              <a:buChar char="-"/>
            </a:pPr>
            <a:r>
              <a:rPr lang="ar-LB" baseline="0" dirty="0" smtClean="0">
                <a:latin typeface="Arial" charset="0"/>
              </a:rPr>
              <a:t>التوعية حول أهمية تطوير سياسة وطنية</a:t>
            </a:r>
          </a:p>
          <a:p>
            <a:pPr algn="r" rtl="1">
              <a:buFontTx/>
              <a:buChar char="-"/>
            </a:pPr>
            <a:r>
              <a:rPr lang="ar-LB" baseline="0" dirty="0" smtClean="0">
                <a:latin typeface="Arial" charset="0"/>
              </a:rPr>
              <a:t>تحسين فهم جدوى السياسة الوطنية ودعم الجهود الآيلة لتطويرها</a:t>
            </a:r>
          </a:p>
          <a:p>
            <a:pPr algn="r" rtl="1">
              <a:buFontTx/>
              <a:buChar char="-"/>
            </a:pPr>
            <a:r>
              <a:rPr lang="ar-LB" baseline="0" dirty="0" smtClean="0">
                <a:latin typeface="Arial" charset="0"/>
              </a:rPr>
              <a:t>معرفة آراء المعنيين حول مسائل الأولوية من أجل الإعلام وإدخالها في آلية صنع السياسات.</a:t>
            </a:r>
          </a:p>
        </p:txBody>
      </p:sp>
      <p:sp>
        <p:nvSpPr>
          <p:cNvPr id="48131" name="Espace réservé du numéro de diapositive 3"/>
          <p:cNvSpPr>
            <a:spLocks noGrp="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MS PGothic" charset="0"/>
                <a:cs typeface="MS PGothic" charset="0"/>
              </a:defRPr>
            </a:lvl1pPr>
            <a:lvl2pPr marL="742950" indent="-285750">
              <a:defRPr sz="2400">
                <a:solidFill>
                  <a:schemeClr val="tx1"/>
                </a:solidFill>
                <a:latin typeface="Arial" charset="0"/>
                <a:ea typeface="MS PGothic" charset="0"/>
                <a:cs typeface="MS PGothic" charset="0"/>
              </a:defRPr>
            </a:lvl2pPr>
            <a:lvl3pPr marL="1143000" indent="-228600">
              <a:defRPr sz="2400">
                <a:solidFill>
                  <a:schemeClr val="tx1"/>
                </a:solidFill>
                <a:latin typeface="Arial" charset="0"/>
                <a:ea typeface="MS PGothic" charset="0"/>
                <a:cs typeface="MS PGothic" charset="0"/>
              </a:defRPr>
            </a:lvl3pPr>
            <a:lvl4pPr marL="1600200" indent="-228600">
              <a:defRPr sz="2400">
                <a:solidFill>
                  <a:schemeClr val="tx1"/>
                </a:solidFill>
                <a:latin typeface="Arial" charset="0"/>
                <a:ea typeface="MS PGothic" charset="0"/>
                <a:cs typeface="MS PGothic" charset="0"/>
              </a:defRPr>
            </a:lvl4pPr>
            <a:lvl5pPr marL="2057400" indent="-228600">
              <a:defRPr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Arial" charset="0"/>
                <a:ea typeface="MS PGothic" charset="0"/>
                <a:cs typeface="MS PGothic" charset="0"/>
              </a:defRPr>
            </a:lvl9pPr>
          </a:lstStyle>
          <a:p>
            <a:fld id="{275DD205-87FA-B24C-B97B-66325A937387}" type="slidenum">
              <a:rPr lang="it-IT" sz="1200"/>
              <a:pPr/>
              <a:t>12</a:t>
            </a:fld>
            <a:endParaRPr lang="it-IT" sz="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Grp="1" noRot="1" noChangeAspect="1" noChangeArrowheads="1" noTextEdit="1"/>
          </p:cNvSpPr>
          <p:nvPr>
            <p:ph type="sldImg"/>
          </p:nvPr>
        </p:nvSpPr>
        <p:spPr>
          <a:xfrm>
            <a:off x="2405063" y="641350"/>
            <a:ext cx="2095500" cy="1571625"/>
          </a:xfrm>
          <a:ln/>
        </p:spPr>
      </p:sp>
      <p:sp>
        <p:nvSpPr>
          <p:cNvPr id="23554" name="Rectangle 3"/>
          <p:cNvSpPr>
            <a:spLocks noGrp="1" noChangeArrowheads="1"/>
          </p:cNvSpPr>
          <p:nvPr>
            <p:ph type="body" idx="1"/>
          </p:nvPr>
        </p:nvSpPr>
        <p:spPr>
          <a:xfrm>
            <a:off x="914400" y="2466975"/>
            <a:ext cx="5029200" cy="5991225"/>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algn="r" rtl="1"/>
            <a:r>
              <a:rPr lang="ar-LB" dirty="0" smtClean="0">
                <a:latin typeface="Calibri" charset="0"/>
              </a:rPr>
              <a:t>تغطي هذه الجلسة إطلاق</a:t>
            </a:r>
            <a:r>
              <a:rPr lang="ar-LB" baseline="0" dirty="0" smtClean="0">
                <a:latin typeface="Calibri" charset="0"/>
              </a:rPr>
              <a:t> وتنظيم الخطوات لآلية صنع القوانين والسياسات، وتركّز على الطبيعة التشاركية لتطوير أداة وطنية حول التهجير. تشكّل هذه المهمة عملاً سياديًا، وبذلك، وحدها السلطات الوطنية يمكن أن تتخذ القرار بإطلاقها.</a:t>
            </a:r>
          </a:p>
          <a:p>
            <a:pPr algn="r" rtl="1"/>
            <a:endParaRPr lang="ar-LB" baseline="0" dirty="0" smtClean="0">
              <a:latin typeface="Calibri" charset="0"/>
            </a:endParaRPr>
          </a:p>
          <a:p>
            <a:pPr algn="r" rtl="1"/>
            <a:r>
              <a:rPr lang="ar-LB" dirty="0" smtClean="0">
                <a:latin typeface="Arial" charset="0"/>
              </a:rPr>
              <a:t>ولكن، من المهمّ أيضًا أن يروّج للقرار وأن يتم دعوة</a:t>
            </a:r>
            <a:r>
              <a:rPr lang="ar-LB" baseline="0" dirty="0" smtClean="0">
                <a:latin typeface="Arial" charset="0"/>
              </a:rPr>
              <a:t> المعنيين منذ بداية الآلية من أجل صياغة أداة تتلاءم بشكل شامل مع حاجات المهجرين والأشخاص الآخرين المتأثرين بالتهجير.</a:t>
            </a:r>
          </a:p>
          <a:p>
            <a:pPr algn="r" rtl="1"/>
            <a:endParaRPr lang="ar-LB" baseline="0" dirty="0" smtClean="0">
              <a:latin typeface="Arial" charset="0"/>
            </a:endParaRPr>
          </a:p>
          <a:p>
            <a:pPr algn="r" rtl="1"/>
            <a:r>
              <a:rPr lang="en-GB" dirty="0" smtClean="0">
                <a:latin typeface="Arial" charset="0"/>
              </a:rPr>
              <a:t> </a:t>
            </a:r>
          </a:p>
          <a:p>
            <a:endParaRPr lang="en-GB" dirty="0">
              <a:latin typeface="Arial" charset="0"/>
              <a:ea typeface="MS PGothic"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Espace réservé de l'image des diapositives 1"/>
          <p:cNvSpPr>
            <a:spLocks noGrp="1" noRot="1" noChangeAspect="1" noTextEdit="1"/>
          </p:cNvSpPr>
          <p:nvPr>
            <p:ph type="sldImg"/>
          </p:nvPr>
        </p:nvSpPr>
        <p:spPr>
          <a:ln/>
        </p:spPr>
      </p:sp>
      <p:sp>
        <p:nvSpPr>
          <p:cNvPr id="25602" name="Espace réservé des commentaires 2"/>
          <p:cNvSpPr>
            <a:spLocks noGrp="1"/>
          </p:cNvSpPr>
          <p:nvPr>
            <p:ph type="body" idx="1"/>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lgn="r" rtl="1"/>
            <a:r>
              <a:rPr lang="ar-LB" dirty="0" smtClean="0">
                <a:latin typeface="Arial" charset="0"/>
              </a:rPr>
              <a:t>يمكن تقسيم</a:t>
            </a:r>
            <a:r>
              <a:rPr lang="ar-LB" baseline="0" dirty="0" smtClean="0">
                <a:latin typeface="Arial" charset="0"/>
              </a:rPr>
              <a:t> تطوير أداة وطنية حول التهجير إلى سبع مراحل، من الإطلاق إلى التطبيق والمراقبة. ناقش في النشاطات والإرشادات خلال المراحل السبع، مع أقلمتها عند الحاجة لضمان مشاركة واسعة والوصول إلى النتائج المرجوة – إلى خطّة عمل للآلية.</a:t>
            </a:r>
            <a:endParaRPr lang="fr-CH" dirty="0">
              <a:latin typeface="Arial" charset="0"/>
            </a:endParaRPr>
          </a:p>
        </p:txBody>
      </p:sp>
      <p:sp>
        <p:nvSpPr>
          <p:cNvPr id="25603" name="Espace réservé du numéro de diapositive 3"/>
          <p:cNvSpPr>
            <a:spLocks noGrp="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MS PGothic" charset="0"/>
                <a:cs typeface="MS PGothic" charset="0"/>
              </a:defRPr>
            </a:lvl1pPr>
            <a:lvl2pPr marL="742950" indent="-285750">
              <a:defRPr sz="2400">
                <a:solidFill>
                  <a:schemeClr val="tx1"/>
                </a:solidFill>
                <a:latin typeface="Arial" charset="0"/>
                <a:ea typeface="MS PGothic" charset="0"/>
                <a:cs typeface="MS PGothic" charset="0"/>
              </a:defRPr>
            </a:lvl2pPr>
            <a:lvl3pPr marL="1143000" indent="-228600">
              <a:defRPr sz="2400">
                <a:solidFill>
                  <a:schemeClr val="tx1"/>
                </a:solidFill>
                <a:latin typeface="Arial" charset="0"/>
                <a:ea typeface="MS PGothic" charset="0"/>
                <a:cs typeface="MS PGothic" charset="0"/>
              </a:defRPr>
            </a:lvl3pPr>
            <a:lvl4pPr marL="1600200" indent="-228600">
              <a:defRPr sz="2400">
                <a:solidFill>
                  <a:schemeClr val="tx1"/>
                </a:solidFill>
                <a:latin typeface="Arial" charset="0"/>
                <a:ea typeface="MS PGothic" charset="0"/>
                <a:cs typeface="MS PGothic" charset="0"/>
              </a:defRPr>
            </a:lvl4pPr>
            <a:lvl5pPr marL="2057400" indent="-228600">
              <a:defRPr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Arial" charset="0"/>
                <a:ea typeface="MS PGothic" charset="0"/>
                <a:cs typeface="MS PGothic" charset="0"/>
              </a:defRPr>
            </a:lvl9pPr>
          </a:lstStyle>
          <a:p>
            <a:fld id="{B97356A6-B426-C748-B67E-F3F48777D07B}" type="slidenum">
              <a:rPr lang="it-IT" sz="1200"/>
              <a:pPr/>
              <a:t>3</a:t>
            </a:fld>
            <a:endParaRPr lang="it-IT" sz="12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noTextEdit="1"/>
          </p:cNvSpPr>
          <p:nvPr>
            <p:ph type="sldImg"/>
          </p:nvPr>
        </p:nvSpPr>
        <p:spPr>
          <a:ln/>
        </p:spPr>
      </p:sp>
      <p:sp>
        <p:nvSpPr>
          <p:cNvPr id="27650" name="Notes Placeholder 2"/>
          <p:cNvSpPr>
            <a:spLocks noGrp="1"/>
          </p:cNvSpPr>
          <p:nvPr>
            <p:ph type="body" idx="1"/>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lgn="r" rtl="1">
              <a:lnSpc>
                <a:spcPct val="90000"/>
              </a:lnSpc>
            </a:pPr>
            <a:r>
              <a:rPr lang="ar-LB" sz="1200" dirty="0" smtClean="0">
                <a:latin typeface="Arial" charset="0"/>
              </a:rPr>
              <a:t>يمكن للدول المعتادة على الآليات الإستشارية أن تبني على تجاربها في تطوير أداة وطنية حول التهجير،</a:t>
            </a:r>
            <a:r>
              <a:rPr lang="ar-LB" sz="1200" baseline="0" dirty="0" smtClean="0">
                <a:latin typeface="Arial" charset="0"/>
              </a:rPr>
              <a:t> ولكن، يجب أقلمة المنهجية لضمان مشاركة المهجّرين.</a:t>
            </a:r>
          </a:p>
          <a:p>
            <a:pPr algn="r" rtl="1">
              <a:lnSpc>
                <a:spcPct val="90000"/>
              </a:lnSpc>
            </a:pPr>
            <a:endParaRPr lang="ar-LB" sz="1200" baseline="0" dirty="0" smtClean="0">
              <a:latin typeface="Arial" charset="0"/>
            </a:endParaRPr>
          </a:p>
          <a:p>
            <a:pPr algn="r" rtl="1">
              <a:lnSpc>
                <a:spcPct val="90000"/>
              </a:lnSpc>
            </a:pPr>
            <a:r>
              <a:rPr lang="ar-LB" sz="1200" dirty="0" smtClean="0">
                <a:latin typeface="Arial" charset="0"/>
              </a:rPr>
              <a:t>مهما يكن الأمر،</a:t>
            </a:r>
            <a:r>
              <a:rPr lang="ar-LB" sz="1200" baseline="0" dirty="0" smtClean="0">
                <a:latin typeface="Arial" charset="0"/>
              </a:rPr>
              <a:t> يجب على أي دولة تنوي إطلاق آلية صنع قوانين أو سياسات أن تقوم بما يلي:</a:t>
            </a:r>
          </a:p>
          <a:p>
            <a:pPr algn="r" rtl="1">
              <a:lnSpc>
                <a:spcPct val="90000"/>
              </a:lnSpc>
              <a:buFontTx/>
              <a:buChar char="-"/>
            </a:pPr>
            <a:r>
              <a:rPr lang="ar-LB" sz="1200" baseline="0" dirty="0" smtClean="0">
                <a:latin typeface="Arial" charset="0"/>
              </a:rPr>
              <a:t>جعل القرار رسميًا بصفته عمل سيادي</a:t>
            </a:r>
          </a:p>
          <a:p>
            <a:pPr algn="r" rtl="1">
              <a:lnSpc>
                <a:spcPct val="90000"/>
              </a:lnSpc>
              <a:buFontTx/>
              <a:buChar char="-"/>
            </a:pPr>
            <a:r>
              <a:rPr lang="ar-LB" sz="1200" baseline="0" dirty="0" smtClean="0">
                <a:latin typeface="Arial" charset="0"/>
              </a:rPr>
              <a:t>التأكد من أنّ الآلية شفافة منذ البداية</a:t>
            </a:r>
          </a:p>
          <a:p>
            <a:pPr algn="r" rtl="1">
              <a:lnSpc>
                <a:spcPct val="90000"/>
              </a:lnSpc>
              <a:buFontTx/>
              <a:buChar char="-"/>
            </a:pPr>
            <a:endParaRPr lang="ar-LB" sz="1200" baseline="0" dirty="0" smtClean="0">
              <a:latin typeface="Arial" charset="0"/>
            </a:endParaRPr>
          </a:p>
          <a:p>
            <a:pPr algn="r" rtl="1">
              <a:lnSpc>
                <a:spcPct val="90000"/>
              </a:lnSpc>
              <a:buFontTx/>
              <a:buNone/>
            </a:pPr>
            <a:r>
              <a:rPr lang="ar-LB" sz="1200" baseline="0" dirty="0" smtClean="0">
                <a:latin typeface="Arial" charset="0"/>
              </a:rPr>
              <a:t>بهدف القيام بذلك، يجب إبلاغ القرار إلى جميع المعنيين الوطنيين والإقليميين والدوليين، بما في ذلك المهجّرين والأشخاص الآخرين المتأثرين بالتهجير. يساعد ذلك ليس فقط على ضمان تطوير آلية شاملة، بل يسمح أيضًا للمعنيين من خارج الآلية بالمساهمة في الآلية.</a:t>
            </a:r>
          </a:p>
          <a:p>
            <a:pPr algn="r" rtl="1">
              <a:lnSpc>
                <a:spcPct val="90000"/>
              </a:lnSpc>
              <a:buFontTx/>
              <a:buNone/>
            </a:pPr>
            <a:endParaRPr lang="ar-LB" sz="1200" baseline="0" dirty="0" smtClean="0">
              <a:latin typeface="Arial" charset="0"/>
            </a:endParaRPr>
          </a:p>
          <a:p>
            <a:pPr algn="r" rtl="1">
              <a:lnSpc>
                <a:spcPct val="90000"/>
              </a:lnSpc>
              <a:buFontTx/>
              <a:buNone/>
            </a:pPr>
            <a:r>
              <a:rPr lang="ar-LB" sz="1200" baseline="0" dirty="0" smtClean="0">
                <a:latin typeface="Arial" charset="0"/>
              </a:rPr>
              <a:t>في اليمن، نظمت الحكومة ومفوضية الأمم المتحدة لشؤون الاجئين مجموعة من الإستشارات مع المعنيين من المحافظات المتأثّرة بالتهجير. كانت الإستشارات تشاركية إلى حدّ بعيد وشملت ممثّلين عن الوزارات وهيئات حكومية أخرى والسلطة التشريعية والمحافظين والمشايخ والمنظمات الدولية ومنظمات المجتمع المدني والمهجرين. استخدمت توصيات من ثلاث استشارات محلية على الأقل في آلية صنع السياسة.</a:t>
            </a:r>
            <a:endParaRPr lang="en-GB" sz="1200" dirty="0">
              <a:latin typeface="Arial" charset="0"/>
            </a:endParaRPr>
          </a:p>
        </p:txBody>
      </p:sp>
      <p:sp>
        <p:nvSpPr>
          <p:cNvPr id="27651" name="Slide Number Placeholder 3"/>
          <p:cNvSpPr>
            <a:spLocks noGrp="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MS PGothic" charset="0"/>
                <a:cs typeface="MS PGothic" charset="0"/>
              </a:defRPr>
            </a:lvl1pPr>
            <a:lvl2pPr marL="742950" indent="-285750">
              <a:defRPr sz="2400">
                <a:solidFill>
                  <a:schemeClr val="tx1"/>
                </a:solidFill>
                <a:latin typeface="Arial" charset="0"/>
                <a:ea typeface="MS PGothic" charset="0"/>
                <a:cs typeface="MS PGothic" charset="0"/>
              </a:defRPr>
            </a:lvl2pPr>
            <a:lvl3pPr marL="1143000" indent="-228600">
              <a:defRPr sz="2400">
                <a:solidFill>
                  <a:schemeClr val="tx1"/>
                </a:solidFill>
                <a:latin typeface="Arial" charset="0"/>
                <a:ea typeface="MS PGothic" charset="0"/>
                <a:cs typeface="MS PGothic" charset="0"/>
              </a:defRPr>
            </a:lvl3pPr>
            <a:lvl4pPr marL="1600200" indent="-228600">
              <a:defRPr sz="2400">
                <a:solidFill>
                  <a:schemeClr val="tx1"/>
                </a:solidFill>
                <a:latin typeface="Arial" charset="0"/>
                <a:ea typeface="MS PGothic" charset="0"/>
                <a:cs typeface="MS PGothic" charset="0"/>
              </a:defRPr>
            </a:lvl4pPr>
            <a:lvl5pPr marL="2057400" indent="-228600">
              <a:defRPr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Arial" charset="0"/>
                <a:ea typeface="MS PGothic" charset="0"/>
                <a:cs typeface="MS PGothic" charset="0"/>
              </a:defRPr>
            </a:lvl9pPr>
          </a:lstStyle>
          <a:p>
            <a:fld id="{AF31B957-B180-7545-93FB-98FF520149C9}" type="slidenum">
              <a:rPr lang="it-IT" sz="1200"/>
              <a:pPr/>
              <a:t>4</a:t>
            </a:fld>
            <a:endParaRPr lang="it-IT" sz="12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noTextEdit="1"/>
          </p:cNvSpPr>
          <p:nvPr>
            <p:ph type="sldImg"/>
          </p:nvPr>
        </p:nvSpPr>
        <p:spPr>
          <a:ln/>
        </p:spPr>
      </p:sp>
      <p:sp>
        <p:nvSpPr>
          <p:cNvPr id="29698" name="Notes Placeholder 2"/>
          <p:cNvSpPr>
            <a:spLocks noGrp="1"/>
          </p:cNvSpPr>
          <p:nvPr>
            <p:ph type="body" idx="1"/>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lgn="r" rtl="1"/>
            <a:r>
              <a:rPr lang="ar-LB" dirty="0" smtClean="0">
                <a:latin typeface="Arial" charset="0"/>
              </a:rPr>
              <a:t>على السلطات الوطنية</a:t>
            </a:r>
            <a:r>
              <a:rPr lang="ar-LB" baseline="0" dirty="0" smtClean="0">
                <a:latin typeface="Arial" charset="0"/>
              </a:rPr>
              <a:t> أن تأسس لآلية </a:t>
            </a:r>
            <a:r>
              <a:rPr lang="ar-LB" b="1" baseline="0" dirty="0" smtClean="0">
                <a:latin typeface="Arial" charset="0"/>
              </a:rPr>
              <a:t>استشارية </a:t>
            </a:r>
            <a:r>
              <a:rPr lang="ar-LB" b="0" baseline="0" dirty="0" smtClean="0">
                <a:latin typeface="Arial" charset="0"/>
              </a:rPr>
              <a:t>و</a:t>
            </a:r>
            <a:r>
              <a:rPr lang="ar-LB" b="1" baseline="0" dirty="0" smtClean="0">
                <a:latin typeface="Arial" charset="0"/>
              </a:rPr>
              <a:t>شفافة </a:t>
            </a:r>
            <a:r>
              <a:rPr lang="ar-LB" b="0" baseline="0" dirty="0" smtClean="0">
                <a:latin typeface="Arial" charset="0"/>
              </a:rPr>
              <a:t>يستطيع من خلالها جميع المعنيين </a:t>
            </a:r>
            <a:r>
              <a:rPr lang="ar-LB" b="1" baseline="0" dirty="0" smtClean="0">
                <a:latin typeface="Arial" charset="0"/>
              </a:rPr>
              <a:t>المشاركة</a:t>
            </a:r>
            <a:r>
              <a:rPr lang="ar-LB" b="0" baseline="0" dirty="0" smtClean="0">
                <a:latin typeface="Arial" charset="0"/>
              </a:rPr>
              <a:t> البناءة في القرارات التي ستحدّد الأداة الجديدة وتؤدّي إلى اعتمادها. كما يجب تأمين قنوات تواصل جيدة وفرص لتبادل المعلومات بين منظمات المجتمع المدني والمهجرين والأشخاص الآخرين المتأثرين بالتهجير والمعنيين الآخرين. كما يشكّل تطوير أداة وطنية فرصة لزيادة المعرفة وفهم الظاهرة في البلد.</a:t>
            </a:r>
          </a:p>
          <a:p>
            <a:pPr algn="r" rtl="1"/>
            <a:endParaRPr lang="ar-LB" b="0" baseline="0" dirty="0" smtClean="0">
              <a:latin typeface="Arial" charset="0"/>
            </a:endParaRPr>
          </a:p>
          <a:p>
            <a:pPr algn="r" rtl="1"/>
            <a:r>
              <a:rPr lang="ar-LB" b="0" baseline="0" dirty="0" smtClean="0">
                <a:latin typeface="Arial" charset="0"/>
              </a:rPr>
              <a:t>من شأن آلية استشارية أن تؤدّي على الأرجح إلى حس قوي من </a:t>
            </a:r>
            <a:r>
              <a:rPr lang="ar-LB" b="1" baseline="0" dirty="0" smtClean="0">
                <a:latin typeface="Arial" charset="0"/>
              </a:rPr>
              <a:t>التملك الوطني</a:t>
            </a:r>
            <a:r>
              <a:rPr lang="ar-LB" b="0" baseline="0" dirty="0" smtClean="0">
                <a:latin typeface="Arial" charset="0"/>
              </a:rPr>
              <a:t> على النتيجة النهائية، </a:t>
            </a:r>
            <a:r>
              <a:rPr lang="ar-LB" b="1" baseline="0" dirty="0" smtClean="0">
                <a:latin typeface="Arial" charset="0"/>
              </a:rPr>
              <a:t>وقبول واسع </a:t>
            </a:r>
            <a:r>
              <a:rPr lang="ar-LB" b="0" baseline="0" dirty="0" smtClean="0">
                <a:latin typeface="Arial" charset="0"/>
              </a:rPr>
              <a:t> من المعنيين منذ البداية، وانتقال سلس من مرحلة إلى أخرى، وشرعية أقوى. بشكل عام، تزيد من حظوظ الحصول على آلية شاملة تجهّز الحكومة واللاعبين الآخرين بالأدوات المناسبة ومعالجة مسألة التهجير، بالإضافة إلى تطبيق منسّق تنسيقًا صحيحًا.</a:t>
            </a:r>
          </a:p>
          <a:p>
            <a:pPr algn="r" rtl="1"/>
            <a:endParaRPr lang="ar-LB" b="0" baseline="0" dirty="0" smtClean="0">
              <a:latin typeface="Arial" charset="0"/>
            </a:endParaRPr>
          </a:p>
          <a:p>
            <a:pPr algn="r" rtl="1"/>
            <a:r>
              <a:rPr lang="ar-LB" b="0" baseline="0" dirty="0" smtClean="0">
                <a:latin typeface="Arial" charset="0"/>
              </a:rPr>
              <a:t>كما تساهم مشاركة المهجّرين والأشخاص الآخرين المتأثّرين بالتهجير في وضعهم في صلب آلية تتناول حاجاتهم الحقيقية.</a:t>
            </a:r>
            <a:endParaRPr lang="en-GB" dirty="0" smtClean="0">
              <a:latin typeface="Arial" charset="0"/>
            </a:endParaRPr>
          </a:p>
          <a:p>
            <a:endParaRPr lang="en-GB" dirty="0" smtClean="0">
              <a:latin typeface="Arial" charset="0"/>
            </a:endParaRPr>
          </a:p>
          <a:p>
            <a:endParaRPr lang="en-GB" dirty="0">
              <a:latin typeface="Arial" charset="0"/>
            </a:endParaRPr>
          </a:p>
        </p:txBody>
      </p:sp>
      <p:sp>
        <p:nvSpPr>
          <p:cNvPr id="29699" name="Slide Number Placeholder 3"/>
          <p:cNvSpPr>
            <a:spLocks noGrp="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MS PGothic" charset="0"/>
                <a:cs typeface="MS PGothic" charset="0"/>
              </a:defRPr>
            </a:lvl1pPr>
            <a:lvl2pPr marL="742950" indent="-285750">
              <a:defRPr sz="2400">
                <a:solidFill>
                  <a:schemeClr val="tx1"/>
                </a:solidFill>
                <a:latin typeface="Arial" charset="0"/>
                <a:ea typeface="MS PGothic" charset="0"/>
                <a:cs typeface="MS PGothic" charset="0"/>
              </a:defRPr>
            </a:lvl2pPr>
            <a:lvl3pPr marL="1143000" indent="-228600">
              <a:defRPr sz="2400">
                <a:solidFill>
                  <a:schemeClr val="tx1"/>
                </a:solidFill>
                <a:latin typeface="Arial" charset="0"/>
                <a:ea typeface="MS PGothic" charset="0"/>
                <a:cs typeface="MS PGothic" charset="0"/>
              </a:defRPr>
            </a:lvl3pPr>
            <a:lvl4pPr marL="1600200" indent="-228600">
              <a:defRPr sz="2400">
                <a:solidFill>
                  <a:schemeClr val="tx1"/>
                </a:solidFill>
                <a:latin typeface="Arial" charset="0"/>
                <a:ea typeface="MS PGothic" charset="0"/>
                <a:cs typeface="MS PGothic" charset="0"/>
              </a:defRPr>
            </a:lvl4pPr>
            <a:lvl5pPr marL="2057400" indent="-228600">
              <a:defRPr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Arial" charset="0"/>
                <a:ea typeface="MS PGothic" charset="0"/>
                <a:cs typeface="MS PGothic" charset="0"/>
              </a:defRPr>
            </a:lvl9pPr>
          </a:lstStyle>
          <a:p>
            <a:fld id="{CCDD424F-9E0C-7E49-81D4-F33F2904ECFF}" type="slidenum">
              <a:rPr lang="it-IT" sz="1200"/>
              <a:pPr/>
              <a:t>5</a:t>
            </a:fld>
            <a:endParaRPr lang="it-IT" sz="12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noTextEdit="1"/>
          </p:cNvSpPr>
          <p:nvPr>
            <p:ph type="sldImg"/>
          </p:nvPr>
        </p:nvSpPr>
        <p:spPr>
          <a:ln/>
        </p:spPr>
      </p:sp>
      <p:sp>
        <p:nvSpPr>
          <p:cNvPr id="31746" name="Notes Placeholder 2"/>
          <p:cNvSpPr>
            <a:spLocks noGrp="1"/>
          </p:cNvSpPr>
          <p:nvPr>
            <p:ph type="body" idx="1"/>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marL="0" marR="0" indent="0" algn="r" defTabSz="914400" rtl="1" eaLnBrk="0" fontAlgn="base" latinLnBrk="0" hangingPunct="0">
              <a:lnSpc>
                <a:spcPct val="100000"/>
              </a:lnSpc>
              <a:spcBef>
                <a:spcPct val="30000"/>
              </a:spcBef>
              <a:spcAft>
                <a:spcPct val="0"/>
              </a:spcAft>
              <a:buClrTx/>
              <a:buSzTx/>
              <a:buFontTx/>
              <a:buNone/>
              <a:tabLst/>
              <a:defRPr/>
            </a:pPr>
            <a:r>
              <a:rPr lang="ar-LB" dirty="0" smtClean="0">
                <a:latin typeface="Arial" charset="0"/>
              </a:rPr>
              <a:t>تفادي تسييس الآلية </a:t>
            </a:r>
            <a:endParaRPr lang="en-GB" dirty="0" smtClean="0">
              <a:latin typeface="Arial" charset="0"/>
            </a:endParaRPr>
          </a:p>
          <a:p>
            <a:endParaRPr lang="en-GB" dirty="0">
              <a:latin typeface="Arial" charset="0"/>
              <a:ea typeface="MS PGothic" charset="0"/>
            </a:endParaRPr>
          </a:p>
        </p:txBody>
      </p:sp>
      <p:sp>
        <p:nvSpPr>
          <p:cNvPr id="31747" name="Slide Number Placeholder 3"/>
          <p:cNvSpPr>
            <a:spLocks noGrp="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MS PGothic" charset="0"/>
                <a:cs typeface="MS PGothic" charset="0"/>
              </a:defRPr>
            </a:lvl1pPr>
            <a:lvl2pPr marL="742950" indent="-285750">
              <a:defRPr sz="2400">
                <a:solidFill>
                  <a:schemeClr val="tx1"/>
                </a:solidFill>
                <a:latin typeface="Arial" charset="0"/>
                <a:ea typeface="MS PGothic" charset="0"/>
                <a:cs typeface="MS PGothic" charset="0"/>
              </a:defRPr>
            </a:lvl2pPr>
            <a:lvl3pPr marL="1143000" indent="-228600">
              <a:defRPr sz="2400">
                <a:solidFill>
                  <a:schemeClr val="tx1"/>
                </a:solidFill>
                <a:latin typeface="Arial" charset="0"/>
                <a:ea typeface="MS PGothic" charset="0"/>
                <a:cs typeface="MS PGothic" charset="0"/>
              </a:defRPr>
            </a:lvl3pPr>
            <a:lvl4pPr marL="1600200" indent="-228600">
              <a:defRPr sz="2400">
                <a:solidFill>
                  <a:schemeClr val="tx1"/>
                </a:solidFill>
                <a:latin typeface="Arial" charset="0"/>
                <a:ea typeface="MS PGothic" charset="0"/>
                <a:cs typeface="MS PGothic" charset="0"/>
              </a:defRPr>
            </a:lvl4pPr>
            <a:lvl5pPr marL="2057400" indent="-228600">
              <a:defRPr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Arial" charset="0"/>
                <a:ea typeface="MS PGothic" charset="0"/>
                <a:cs typeface="MS PGothic" charset="0"/>
              </a:defRPr>
            </a:lvl9pPr>
          </a:lstStyle>
          <a:p>
            <a:fld id="{DEC4858D-2641-E84C-8C9E-94FBBB8A9298}" type="slidenum">
              <a:rPr lang="it-IT" sz="1200"/>
              <a:pPr/>
              <a:t>6</a:t>
            </a:fld>
            <a:endParaRPr lang="it-IT" sz="12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Espace réservé de l'image des diapositives 1"/>
          <p:cNvSpPr>
            <a:spLocks noGrp="1" noRot="1" noChangeAspect="1" noTextEdit="1"/>
          </p:cNvSpPr>
          <p:nvPr>
            <p:ph type="sldImg"/>
          </p:nvPr>
        </p:nvSpPr>
        <p:spPr>
          <a:ln/>
        </p:spPr>
      </p:sp>
      <p:sp>
        <p:nvSpPr>
          <p:cNvPr id="33794" name="Espace réservé des commentaires 2"/>
          <p:cNvSpPr>
            <a:spLocks noGrp="1"/>
          </p:cNvSpPr>
          <p:nvPr>
            <p:ph type="body" idx="1"/>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171450" indent="-171450" algn="r" rtl="1">
              <a:buFontTx/>
              <a:buChar char="-"/>
              <a:defRPr/>
            </a:pPr>
            <a:r>
              <a:rPr lang="ar-LB" altLang="fr-FR" sz="1200" kern="1200" dirty="0" smtClean="0">
                <a:solidFill>
                  <a:schemeClr val="tx1"/>
                </a:solidFill>
                <a:latin typeface="Arial" pitchFamily="34" charset="0"/>
                <a:ea typeface="MS PGothic" panose="020B0600070205080204" pitchFamily="34" charset="-128"/>
                <a:cs typeface="MS PGothic" charset="0"/>
              </a:rPr>
              <a:t>الدور الاساسي للسلطة التنفيذية</a:t>
            </a:r>
          </a:p>
          <a:p>
            <a:pPr marL="171450" indent="-171450" algn="r" rtl="1">
              <a:buFontTx/>
              <a:buChar char="-"/>
              <a:defRPr/>
            </a:pPr>
            <a:r>
              <a:rPr lang="ar-LB" altLang="fr-FR" sz="1200" kern="1200" dirty="0" smtClean="0">
                <a:solidFill>
                  <a:schemeClr val="tx1"/>
                </a:solidFill>
                <a:latin typeface="Arial" pitchFamily="34" charset="0"/>
                <a:ea typeface="MS PGothic" panose="020B0600070205080204" pitchFamily="34" charset="-128"/>
                <a:cs typeface="MS PGothic" charset="0"/>
              </a:rPr>
              <a:t>دور</a:t>
            </a:r>
            <a:r>
              <a:rPr lang="ar-LB" altLang="fr-FR" sz="1200" kern="1200" baseline="0" dirty="0" smtClean="0">
                <a:solidFill>
                  <a:schemeClr val="tx1"/>
                </a:solidFill>
                <a:latin typeface="Arial" pitchFamily="34" charset="0"/>
                <a:ea typeface="MS PGothic" panose="020B0600070205080204" pitchFamily="34" charset="-128"/>
                <a:cs typeface="MS PGothic" charset="0"/>
              </a:rPr>
              <a:t> البرلمان</a:t>
            </a:r>
          </a:p>
          <a:p>
            <a:pPr marL="171450" indent="-171450" algn="r" rtl="1">
              <a:buFontTx/>
              <a:buChar char="-"/>
              <a:defRPr/>
            </a:pPr>
            <a:r>
              <a:rPr lang="ar-LB" altLang="fr-FR" sz="1200" kern="1200" baseline="0" dirty="0" smtClean="0">
                <a:solidFill>
                  <a:schemeClr val="tx1"/>
                </a:solidFill>
                <a:latin typeface="Arial" pitchFamily="34" charset="0"/>
                <a:ea typeface="MS PGothic" panose="020B0600070205080204" pitchFamily="34" charset="-128"/>
                <a:cs typeface="MS PGothic" charset="0"/>
              </a:rPr>
              <a:t>(دور الإتحاد الإفريقي: المادة الثامنة من اتفاقية كامبالا)</a:t>
            </a:r>
          </a:p>
          <a:p>
            <a:pPr marL="171450" indent="-171450" algn="r" rtl="1">
              <a:buFontTx/>
              <a:buChar char="-"/>
              <a:defRPr/>
            </a:pPr>
            <a:endParaRPr lang="ar-LB" altLang="fr-FR" sz="1200" kern="1200" baseline="0" dirty="0" smtClean="0">
              <a:solidFill>
                <a:schemeClr val="tx1"/>
              </a:solidFill>
              <a:latin typeface="Arial" pitchFamily="34" charset="0"/>
              <a:ea typeface="MS PGothic" panose="020B0600070205080204" pitchFamily="34" charset="-128"/>
              <a:cs typeface="MS PGothic" charset="0"/>
            </a:endParaRPr>
          </a:p>
          <a:p>
            <a:pPr marL="171450" indent="-171450" algn="r" rtl="1">
              <a:buFontTx/>
              <a:buNone/>
              <a:defRPr/>
            </a:pPr>
            <a:r>
              <a:rPr lang="ar-LB" altLang="fr-FR" sz="1200" kern="1200" baseline="0" dirty="0" smtClean="0">
                <a:solidFill>
                  <a:schemeClr val="tx1"/>
                </a:solidFill>
                <a:latin typeface="Arial" pitchFamily="34" charset="0"/>
                <a:ea typeface="MS PGothic" panose="020B0600070205080204" pitchFamily="34" charset="-128"/>
                <a:cs typeface="MS PGothic" charset="0"/>
              </a:rPr>
              <a:t>بالحد الأدنى، في هذه المرحلة، يجب تحديد اللاعبين المذكورين أدناه:</a:t>
            </a:r>
          </a:p>
          <a:p>
            <a:pPr marL="171450" indent="-171450" algn="r" rtl="1">
              <a:buFontTx/>
              <a:buChar char="-"/>
              <a:defRPr/>
            </a:pPr>
            <a:r>
              <a:rPr lang="ar-LB" altLang="fr-FR" sz="1200" kern="1200" baseline="0" dirty="0" smtClean="0">
                <a:solidFill>
                  <a:schemeClr val="tx1"/>
                </a:solidFill>
                <a:latin typeface="Arial" pitchFamily="34" charset="0"/>
                <a:ea typeface="MS PGothic" panose="020B0600070205080204" pitchFamily="34" charset="-128"/>
                <a:cs typeface="MS PGothic" charset="0"/>
              </a:rPr>
              <a:t>هيئة حكومية مسؤولة عن الآلية. لا يجب أن يغيب عن ذهننا أنه في حين أن استشارة المعنيين الآخرين أساسية لتطوير أداة ناجحة، يجب أن تكون دائمًا مُدارة من قبل الحكومة.</a:t>
            </a:r>
          </a:p>
          <a:p>
            <a:pPr marL="171450" indent="-171450" algn="r" rtl="1">
              <a:buFontTx/>
              <a:buChar char="-"/>
              <a:defRPr/>
            </a:pPr>
            <a:r>
              <a:rPr lang="ar-LB" altLang="fr-FR" sz="1200" kern="1200" dirty="0" smtClean="0">
                <a:solidFill>
                  <a:schemeClr val="tx1"/>
                </a:solidFill>
                <a:latin typeface="Arial" charset="0"/>
                <a:ea typeface="MS PGothic" panose="020B0600070205080204" pitchFamily="34" charset="-128"/>
                <a:cs typeface="MS PGothic" charset="0"/>
              </a:rPr>
              <a:t>جميع الهيئات الأخرى المعنية بالآلية</a:t>
            </a:r>
          </a:p>
          <a:p>
            <a:pPr marL="171450" indent="-171450" algn="r" rtl="1">
              <a:buFontTx/>
              <a:buChar char="-"/>
              <a:defRPr/>
            </a:pPr>
            <a:r>
              <a:rPr lang="ar-LB" altLang="fr-FR" sz="1200" kern="1200" dirty="0" smtClean="0">
                <a:solidFill>
                  <a:schemeClr val="tx1"/>
                </a:solidFill>
                <a:latin typeface="Arial" charset="0"/>
                <a:ea typeface="MS PGothic" panose="020B0600070205080204" pitchFamily="34" charset="-128"/>
                <a:cs typeface="MS PGothic" charset="0"/>
              </a:rPr>
              <a:t>الأدوات التي من شأنها لمساعدة</a:t>
            </a:r>
            <a:r>
              <a:rPr lang="ar-LB" altLang="fr-FR" sz="1200" kern="1200" baseline="0" dirty="0" smtClean="0">
                <a:solidFill>
                  <a:schemeClr val="tx1"/>
                </a:solidFill>
                <a:latin typeface="Arial" charset="0"/>
                <a:ea typeface="MS PGothic" panose="020B0600070205080204" pitchFamily="34" charset="-128"/>
                <a:cs typeface="MS PGothic" charset="0"/>
              </a:rPr>
              <a:t> في الآلية</a:t>
            </a:r>
            <a:endParaRPr lang="fr-CH" sz="1200" kern="1200" dirty="0">
              <a:solidFill>
                <a:schemeClr val="tx1"/>
              </a:solidFill>
              <a:latin typeface="Arial" pitchFamily="34" charset="0"/>
              <a:ea typeface="MS PGothic" panose="020B0600070205080204" pitchFamily="34" charset="-128"/>
              <a:cs typeface="MS PGothic" charset="0"/>
            </a:endParaRPr>
          </a:p>
        </p:txBody>
      </p:sp>
      <p:sp>
        <p:nvSpPr>
          <p:cNvPr id="33795" name="Espace réservé du numéro de diapositive 3"/>
          <p:cNvSpPr>
            <a:spLocks noGrp="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MS PGothic" charset="0"/>
                <a:cs typeface="MS PGothic" charset="0"/>
              </a:defRPr>
            </a:lvl1pPr>
            <a:lvl2pPr marL="742950" indent="-285750">
              <a:defRPr sz="2400">
                <a:solidFill>
                  <a:schemeClr val="tx1"/>
                </a:solidFill>
                <a:latin typeface="Arial" charset="0"/>
                <a:ea typeface="MS PGothic" charset="0"/>
                <a:cs typeface="MS PGothic" charset="0"/>
              </a:defRPr>
            </a:lvl2pPr>
            <a:lvl3pPr marL="1143000" indent="-228600">
              <a:defRPr sz="2400">
                <a:solidFill>
                  <a:schemeClr val="tx1"/>
                </a:solidFill>
                <a:latin typeface="Arial" charset="0"/>
                <a:ea typeface="MS PGothic" charset="0"/>
                <a:cs typeface="MS PGothic" charset="0"/>
              </a:defRPr>
            </a:lvl3pPr>
            <a:lvl4pPr marL="1600200" indent="-228600">
              <a:defRPr sz="2400">
                <a:solidFill>
                  <a:schemeClr val="tx1"/>
                </a:solidFill>
                <a:latin typeface="Arial" charset="0"/>
                <a:ea typeface="MS PGothic" charset="0"/>
                <a:cs typeface="MS PGothic" charset="0"/>
              </a:defRPr>
            </a:lvl4pPr>
            <a:lvl5pPr marL="2057400" indent="-228600">
              <a:defRPr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Arial" charset="0"/>
                <a:ea typeface="MS PGothic" charset="0"/>
                <a:cs typeface="MS PGothic" charset="0"/>
              </a:defRPr>
            </a:lvl9pPr>
          </a:lstStyle>
          <a:p>
            <a:fld id="{52B45CAC-FCD6-DD41-8EB6-2F2A6B47E7F1}" type="slidenum">
              <a:rPr lang="it-IT" sz="1200"/>
              <a:pPr/>
              <a:t>7</a:t>
            </a:fld>
            <a:endParaRPr lang="it-IT" sz="12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egnaposto immagine diapositiva 1"/>
          <p:cNvSpPr>
            <a:spLocks noGrp="1" noRot="1" noChangeAspect="1" noTextEdit="1"/>
          </p:cNvSpPr>
          <p:nvPr>
            <p:ph type="sldImg"/>
          </p:nvPr>
        </p:nvSpPr>
        <p:spPr>
          <a:ln/>
        </p:spPr>
      </p:sp>
      <p:sp>
        <p:nvSpPr>
          <p:cNvPr id="35842" name="Segnaposto note 2"/>
          <p:cNvSpPr>
            <a:spLocks noGrp="1"/>
          </p:cNvSpPr>
          <p:nvPr>
            <p:ph type="body" idx="1"/>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lgn="r" rtl="1"/>
            <a:r>
              <a:rPr lang="ar-LB" sz="800" b="1" dirty="0" smtClean="0">
                <a:latin typeface="Arial" charset="0"/>
              </a:rPr>
              <a:t>من؟</a:t>
            </a:r>
          </a:p>
          <a:p>
            <a:pPr algn="r" rtl="1"/>
            <a:r>
              <a:rPr lang="ar-LB" sz="800" b="0" dirty="0" smtClean="0">
                <a:latin typeface="Arial" charset="0"/>
              </a:rPr>
              <a:t>من الضروري تحديد من هم الأشخاص الذين يجب إشراكهم في الإستشارات، ووضع آليات واقعية لاختيار المشاركين.</a:t>
            </a:r>
          </a:p>
          <a:p>
            <a:pPr algn="r" rtl="1"/>
            <a:endParaRPr lang="ar-LB" sz="800" b="0" dirty="0" smtClean="0">
              <a:latin typeface="Arial" charset="0"/>
            </a:endParaRPr>
          </a:p>
          <a:p>
            <a:pPr algn="r" rtl="1"/>
            <a:r>
              <a:rPr lang="ar-LB" sz="800" b="1" dirty="0" smtClean="0">
                <a:latin typeface="Arial" charset="0"/>
              </a:rPr>
              <a:t>لماذا؟</a:t>
            </a:r>
          </a:p>
          <a:p>
            <a:pPr algn="r" rtl="1"/>
            <a:r>
              <a:rPr lang="ar-LB" sz="800" b="0" dirty="0" smtClean="0">
                <a:latin typeface="Arial" charset="0"/>
              </a:rPr>
              <a:t>الإقرار</a:t>
            </a:r>
            <a:r>
              <a:rPr lang="ar-LB" sz="800" b="0" baseline="0" dirty="0" smtClean="0">
                <a:latin typeface="Arial" charset="0"/>
              </a:rPr>
              <a:t> الصريح ب</a:t>
            </a:r>
            <a:r>
              <a:rPr lang="ar-LB" sz="800" b="0" dirty="0" smtClean="0">
                <a:latin typeface="Arial" charset="0"/>
              </a:rPr>
              <a:t>حقّ المهجّرين في المشاركة في القرارات والآليات السياسية</a:t>
            </a:r>
            <a:r>
              <a:rPr lang="ar-LB" sz="800" b="0" baseline="0" dirty="0" smtClean="0">
                <a:latin typeface="Arial" charset="0"/>
              </a:rPr>
              <a:t> التي تؤثّر في حياتهم. كما يضعهم ذلك في صلب آلية تتناول حاجاتهم الحقيقية وتساعد على تأمين آلية ناجحة تؤدّي إلى أداة شاملة. كما تعترف اتفاقية كامبالا بالحاجة إلى إشراك المجتمعات المضيفة.</a:t>
            </a:r>
          </a:p>
          <a:p>
            <a:pPr algn="r" rtl="1"/>
            <a:endParaRPr lang="ar-LB" sz="800" b="0" baseline="0" dirty="0" smtClean="0">
              <a:latin typeface="Arial" charset="0"/>
            </a:endParaRPr>
          </a:p>
          <a:p>
            <a:pPr algn="r" rtl="1"/>
            <a:r>
              <a:rPr lang="ar-LB" sz="800" b="1" baseline="0" dirty="0" smtClean="0">
                <a:latin typeface="Arial" charset="0"/>
              </a:rPr>
              <a:t>كيف وماذا؟</a:t>
            </a:r>
          </a:p>
          <a:p>
            <a:pPr algn="r" rtl="1"/>
            <a:r>
              <a:rPr lang="ar-LB" sz="800" b="0" baseline="0" dirty="0" smtClean="0">
                <a:latin typeface="Arial" charset="0"/>
              </a:rPr>
              <a:t>يجب جمع المعلومات حول حاجات المهجّرين والأشخاص الآخرين المتأثّرين بالتهجير من خلال تحليل الأوضاع وتقييم الحاجات.</a:t>
            </a:r>
            <a:endParaRPr lang="en-GB" sz="800" dirty="0">
              <a:latin typeface="Arial" charset="0"/>
            </a:endParaRPr>
          </a:p>
        </p:txBody>
      </p:sp>
      <p:sp>
        <p:nvSpPr>
          <p:cNvPr id="35843" name="Segnaposto numero diapositiva 3"/>
          <p:cNvSpPr>
            <a:spLocks noGrp="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MS PGothic" charset="0"/>
                <a:cs typeface="MS PGothic" charset="0"/>
              </a:defRPr>
            </a:lvl1pPr>
            <a:lvl2pPr marL="742950" indent="-285750">
              <a:defRPr sz="2400">
                <a:solidFill>
                  <a:schemeClr val="tx1"/>
                </a:solidFill>
                <a:latin typeface="Arial" charset="0"/>
                <a:ea typeface="MS PGothic" charset="0"/>
                <a:cs typeface="MS PGothic" charset="0"/>
              </a:defRPr>
            </a:lvl2pPr>
            <a:lvl3pPr marL="1143000" indent="-228600">
              <a:defRPr sz="2400">
                <a:solidFill>
                  <a:schemeClr val="tx1"/>
                </a:solidFill>
                <a:latin typeface="Arial" charset="0"/>
                <a:ea typeface="MS PGothic" charset="0"/>
                <a:cs typeface="MS PGothic" charset="0"/>
              </a:defRPr>
            </a:lvl3pPr>
            <a:lvl4pPr marL="1600200" indent="-228600">
              <a:defRPr sz="2400">
                <a:solidFill>
                  <a:schemeClr val="tx1"/>
                </a:solidFill>
                <a:latin typeface="Arial" charset="0"/>
                <a:ea typeface="MS PGothic" charset="0"/>
                <a:cs typeface="MS PGothic" charset="0"/>
              </a:defRPr>
            </a:lvl4pPr>
            <a:lvl5pPr marL="2057400" indent="-228600">
              <a:defRPr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Arial" charset="0"/>
                <a:ea typeface="MS PGothic" charset="0"/>
                <a:cs typeface="MS PGothic" charset="0"/>
              </a:defRPr>
            </a:lvl9pPr>
          </a:lstStyle>
          <a:p>
            <a:fld id="{7B56CF59-B14B-C74D-AFFC-4FF30AA23D79}" type="slidenum">
              <a:rPr lang="it-IT" sz="1200"/>
              <a:pPr/>
              <a:t>8</a:t>
            </a:fld>
            <a:endParaRPr lang="it-IT" sz="120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Espace réservé de l'image des diapositives 1"/>
          <p:cNvSpPr>
            <a:spLocks noGrp="1" noRot="1" noChangeAspect="1" noTextEdit="1"/>
          </p:cNvSpPr>
          <p:nvPr>
            <p:ph type="sldImg"/>
          </p:nvPr>
        </p:nvSpPr>
        <p:spPr>
          <a:ln/>
        </p:spPr>
      </p:sp>
      <p:sp>
        <p:nvSpPr>
          <p:cNvPr id="33794" name="Espace réservé des commentaires 2"/>
          <p:cNvSpPr>
            <a:spLocks noGrp="1"/>
          </p:cNvSpPr>
          <p:nvPr>
            <p:ph type="body" idx="1"/>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lgn="r" rtl="1"/>
            <a:r>
              <a:rPr lang="ar-LB" dirty="0" smtClean="0">
                <a:latin typeface="Arial" charset="0"/>
              </a:rPr>
              <a:t>تتحمّل السلطات الوطنية المسؤولية الأساسية لمساعدة المهجّرين وحمايتهم.</a:t>
            </a:r>
          </a:p>
          <a:p>
            <a:pPr algn="r" rtl="1"/>
            <a:endParaRPr lang="ar-LB" dirty="0" smtClean="0">
              <a:latin typeface="Arial" charset="0"/>
            </a:endParaRPr>
          </a:p>
          <a:p>
            <a:pPr algn="r" rtl="1"/>
            <a:r>
              <a:rPr lang="ar-LB" dirty="0" smtClean="0">
                <a:latin typeface="Arial" charset="0"/>
              </a:rPr>
              <a:t>يرتبط سن</a:t>
            </a:r>
            <a:r>
              <a:rPr lang="ar-LB" baseline="0" dirty="0" smtClean="0">
                <a:latin typeface="Arial" charset="0"/>
              </a:rPr>
              <a:t> القوانين وصناعة السياسات بشكل وثيق بالمسؤولية السيادية، التي تتطلّب من السلطات ريادة وتملّك آلية مماثلة. يعني ذلك أنّه يجب تعيين وزارة أو هيئة حكومية أخرى من أجل ريادة الآلية. تكون المرجعية عادة المؤسسة الأكثر أهلاً للتعامل مع مسائل التهجير.</a:t>
            </a:r>
          </a:p>
          <a:p>
            <a:pPr algn="r" rtl="1"/>
            <a:endParaRPr lang="ar-LB" baseline="0" dirty="0" smtClean="0">
              <a:latin typeface="Arial" charset="0"/>
            </a:endParaRPr>
          </a:p>
          <a:p>
            <a:pPr algn="r" rtl="1"/>
            <a:r>
              <a:rPr lang="ar-LB" baseline="0" dirty="0" smtClean="0">
                <a:latin typeface="Arial" charset="0"/>
              </a:rPr>
              <a:t>من هي أيضًا الأطراف المعنيّة بالآلية؟</a:t>
            </a:r>
          </a:p>
          <a:p>
            <a:pPr algn="r" rtl="1"/>
            <a:endParaRPr lang="ar-LB" dirty="0" smtClean="0">
              <a:latin typeface="Arial" charset="0"/>
            </a:endParaRPr>
          </a:p>
          <a:p>
            <a:pPr algn="r" rtl="1"/>
            <a:r>
              <a:rPr lang="ar-LB" dirty="0" smtClean="0">
                <a:latin typeface="Arial" charset="0"/>
              </a:rPr>
              <a:t>إجمع بعض الافكار حول الأطراف التي</a:t>
            </a:r>
            <a:r>
              <a:rPr lang="ar-LB" baseline="0" dirty="0" smtClean="0">
                <a:latin typeface="Arial" charset="0"/>
              </a:rPr>
              <a:t> يجب إشراكها. في حال دعت الحاجة لذلك، أضف أطراف أخرى خلال جلسة إبداء الملاحظات واسأل عن سبب وجوب إشراكها في الآلية.</a:t>
            </a:r>
          </a:p>
        </p:txBody>
      </p:sp>
      <p:sp>
        <p:nvSpPr>
          <p:cNvPr id="33795" name="Espace réservé du numéro de diapositive 3"/>
          <p:cNvSpPr>
            <a:spLocks noGrp="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MS PGothic" charset="0"/>
                <a:cs typeface="MS PGothic" charset="0"/>
              </a:defRPr>
            </a:lvl1pPr>
            <a:lvl2pPr marL="742950" indent="-285750">
              <a:defRPr sz="2400">
                <a:solidFill>
                  <a:schemeClr val="tx1"/>
                </a:solidFill>
                <a:latin typeface="Arial" charset="0"/>
                <a:ea typeface="MS PGothic" charset="0"/>
                <a:cs typeface="MS PGothic" charset="0"/>
              </a:defRPr>
            </a:lvl2pPr>
            <a:lvl3pPr marL="1143000" indent="-228600">
              <a:defRPr sz="2400">
                <a:solidFill>
                  <a:schemeClr val="tx1"/>
                </a:solidFill>
                <a:latin typeface="Arial" charset="0"/>
                <a:ea typeface="MS PGothic" charset="0"/>
                <a:cs typeface="MS PGothic" charset="0"/>
              </a:defRPr>
            </a:lvl3pPr>
            <a:lvl4pPr marL="1600200" indent="-228600">
              <a:defRPr sz="2400">
                <a:solidFill>
                  <a:schemeClr val="tx1"/>
                </a:solidFill>
                <a:latin typeface="Arial" charset="0"/>
                <a:ea typeface="MS PGothic" charset="0"/>
                <a:cs typeface="MS PGothic" charset="0"/>
              </a:defRPr>
            </a:lvl4pPr>
            <a:lvl5pPr marL="2057400" indent="-228600">
              <a:defRPr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Arial" charset="0"/>
                <a:ea typeface="MS PGothic" charset="0"/>
                <a:cs typeface="MS PGothic" charset="0"/>
              </a:defRPr>
            </a:lvl9pPr>
          </a:lstStyle>
          <a:p>
            <a:fld id="{52B45CAC-FCD6-DD41-8EB6-2F2A6B47E7F1}" type="slidenum">
              <a:rPr lang="it-IT" sz="1200"/>
              <a:pPr/>
              <a:t>9</a:t>
            </a:fld>
            <a:endParaRPr lang="it-IT"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2157319"/>
            <a:ext cx="8915400" cy="877824"/>
          </a:xfrm>
        </p:spPr>
        <p:txBody>
          <a:bodyPr/>
          <a:lstStyle/>
          <a:p>
            <a:r>
              <a:rPr lang="fr-CH" smtClean="0"/>
              <a:t>Click to edit Master title style</a:t>
            </a:r>
            <a:endParaRPr/>
          </a:p>
        </p:txBody>
      </p:sp>
      <p:sp>
        <p:nvSpPr>
          <p:cNvPr id="3" name="Subtitle 2"/>
          <p:cNvSpPr>
            <a:spLocks noGrp="1"/>
          </p:cNvSpPr>
          <p:nvPr>
            <p:ph type="subTitle" idx="1"/>
          </p:nvPr>
        </p:nvSpPr>
        <p:spPr>
          <a:xfrm>
            <a:off x="914400" y="3034553"/>
            <a:ext cx="8001000" cy="3823447"/>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91440" rIns="274320" bIns="91440" rtlCol="0">
            <a:normAutofit/>
          </a:bodyPr>
          <a:lstStyle>
            <a:lvl1pPr marL="0" indent="0" algn="l" defTabSz="914400" rtl="0" eaLnBrk="1" latinLnBrk="0" hangingPunct="1">
              <a:spcBef>
                <a:spcPts val="20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H" smtClean="0"/>
              <a:t>Click to edit Master subtitle style</a:t>
            </a:r>
            <a:endParaRPr dirty="0"/>
          </a:p>
        </p:txBody>
      </p:sp>
      <p:sp>
        <p:nvSpPr>
          <p:cNvPr id="4" name="Date Placeholder 3"/>
          <p:cNvSpPr>
            <a:spLocks noGrp="1"/>
          </p:cNvSpPr>
          <p:nvPr>
            <p:ph type="dt" sz="half" idx="10"/>
          </p:nvPr>
        </p:nvSpPr>
        <p:spPr/>
        <p:txBody>
          <a:bodyPr/>
          <a:lstStyle>
            <a:lvl1pPr>
              <a:defRPr/>
            </a:lvl1pPr>
          </a:lstStyle>
          <a:p>
            <a:pPr>
              <a:defRPr/>
            </a:pPr>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A79535DC-B201-DC44-B905-E223299526C2}" type="slidenum">
              <a:rPr lang="en-GB"/>
              <a:pPr>
                <a:defRPr/>
              </a:pPr>
              <a:t>‹#›</a:t>
            </a:fld>
            <a:endParaRPr lang="en-GB"/>
          </a:p>
        </p:txBody>
      </p:sp>
    </p:spTree>
    <p:extLst>
      <p:ext uri="{BB962C8B-B14F-4D97-AF65-F5344CB8AC3E}">
        <p14:creationId xmlns:p14="http://schemas.microsoft.com/office/powerpoint/2010/main" xmlns="" val="1414245876"/>
      </p:ext>
    </p:extLst>
  </p:cSld>
  <p:clrMapOvr>
    <a:masterClrMapping/>
  </p:clrMapOvr>
  <p:transition spd="slow">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0" y="1124712"/>
            <a:ext cx="8915400" cy="914400"/>
          </a:xfrm>
          <a:solidFill>
            <a:schemeClr val="tx2"/>
          </a:solidFill>
        </p:spPr>
        <p:txBody>
          <a:bodyPr rtlCol="0">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fr-CH" smtClean="0"/>
              <a:t>Click to edit Master title style</a:t>
            </a:r>
            <a:endParaRPr/>
          </a:p>
        </p:txBody>
      </p:sp>
      <p:sp>
        <p:nvSpPr>
          <p:cNvPr id="3" name="Picture Placeholder 2"/>
          <p:cNvSpPr>
            <a:spLocks noGrp="1"/>
          </p:cNvSpPr>
          <p:nvPr>
            <p:ph type="pic" idx="1"/>
          </p:nvPr>
        </p:nvSpPr>
        <p:spPr>
          <a:xfrm>
            <a:off x="5487987" y="2048256"/>
            <a:ext cx="3427413" cy="4206240"/>
          </a:xfrm>
        </p:spPr>
        <p:txBody>
          <a:bodyPr rtlCol="0">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fr-CH" noProof="0" smtClean="0"/>
              <a:t>Drag picture to placeholder or click icon to add</a:t>
            </a:r>
            <a:endParaRPr noProof="0"/>
          </a:p>
        </p:txBody>
      </p:sp>
      <p:sp>
        <p:nvSpPr>
          <p:cNvPr id="4" name="Text Placeholder 3"/>
          <p:cNvSpPr>
            <a:spLocks noGrp="1"/>
          </p:cNvSpPr>
          <p:nvPr>
            <p:ph type="body" sz="half" idx="2"/>
          </p:nvPr>
        </p:nvSpPr>
        <p:spPr>
          <a:xfrm>
            <a:off x="914400" y="2039112"/>
            <a:ext cx="4572000" cy="4224528"/>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274320" rIns="274320" bIns="274320" rtlCol="0">
            <a:normAutofit/>
          </a:bodyPr>
          <a:lstStyle>
            <a:lvl1pPr marL="0" indent="0">
              <a:buNone/>
              <a:defRPr sz="1800" kern="1200">
                <a:solidFill>
                  <a:schemeClr val="tx1">
                    <a:lumMod val="65000"/>
                    <a:lumOff val="3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H" smtClean="0"/>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en-GB"/>
          </a:p>
        </p:txBody>
      </p:sp>
      <p:sp>
        <p:nvSpPr>
          <p:cNvPr id="6" name="Footer Placeholder 5"/>
          <p:cNvSpPr>
            <a:spLocks noGrp="1"/>
          </p:cNvSpPr>
          <p:nvPr>
            <p:ph type="ftr" sz="quarter" idx="11"/>
          </p:nvPr>
        </p:nvSpPr>
        <p:spPr/>
        <p:txBody>
          <a:bodyPr/>
          <a:lstStyle>
            <a:lvl1pPr>
              <a:defRPr/>
            </a:lvl1pPr>
          </a:lstStyle>
          <a:p>
            <a:pPr>
              <a:defRPr/>
            </a:pPr>
            <a:endParaRPr lang="en-GB"/>
          </a:p>
        </p:txBody>
      </p:sp>
      <p:sp>
        <p:nvSpPr>
          <p:cNvPr id="7" name="Slide Number Placeholder 6"/>
          <p:cNvSpPr>
            <a:spLocks noGrp="1"/>
          </p:cNvSpPr>
          <p:nvPr>
            <p:ph type="sldNum" sz="quarter" idx="12"/>
          </p:nvPr>
        </p:nvSpPr>
        <p:spPr/>
        <p:txBody>
          <a:bodyPr/>
          <a:lstStyle>
            <a:lvl1pPr>
              <a:defRPr/>
            </a:lvl1pPr>
          </a:lstStyle>
          <a:p>
            <a:pPr>
              <a:defRPr/>
            </a:pPr>
            <a:fld id="{BCC699F3-2D9C-3C45-B559-3EA6717F22AD}" type="slidenum">
              <a:rPr lang="en-GB"/>
              <a:pPr>
                <a:defRPr/>
              </a:pPr>
              <a:t>‹#›</a:t>
            </a:fld>
            <a:endParaRPr lang="en-GB"/>
          </a:p>
        </p:txBody>
      </p:sp>
    </p:spTree>
    <p:extLst>
      <p:ext uri="{BB962C8B-B14F-4D97-AF65-F5344CB8AC3E}">
        <p14:creationId xmlns:p14="http://schemas.microsoft.com/office/powerpoint/2010/main" xmlns="" val="3709962958"/>
      </p:ext>
    </p:extLst>
  </p:cSld>
  <p:clrMapOvr>
    <a:masterClrMapping/>
  </p:clrMapOvr>
  <p:transition spd="slow">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Picture above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ormAutofit/>
          </a:bodyPr>
          <a:lstStyle>
            <a:lvl1pPr>
              <a:defRPr sz="2400"/>
            </a:lvl1pPr>
          </a:lstStyle>
          <a:p>
            <a:r>
              <a:rPr lang="fr-CH" smtClean="0"/>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ormAutofit/>
          </a:bodyPr>
          <a:lstStyle>
            <a:lvl1pPr marL="0" indent="0" algn="l" defTabSz="914400" rtl="0" eaLnBrk="1" latinLnBrk="0" hangingPunct="1">
              <a:spcBef>
                <a:spcPts val="300"/>
              </a:spcBef>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H" smtClean="0"/>
              <a:t>Click to edit Master subtitle style</a:t>
            </a:r>
            <a:endParaRPr dirty="0"/>
          </a:p>
        </p:txBody>
      </p:sp>
      <p:sp>
        <p:nvSpPr>
          <p:cNvPr id="9" name="Picture Placeholder 8"/>
          <p:cNvSpPr>
            <a:spLocks noGrp="1"/>
          </p:cNvSpPr>
          <p:nvPr>
            <p:ph type="pic" sz="quarter" idx="13"/>
          </p:nvPr>
        </p:nvSpPr>
        <p:spPr>
          <a:xfrm>
            <a:off x="927100" y="1129553"/>
            <a:ext cx="7988300" cy="2980944"/>
          </a:xfrm>
        </p:spPr>
        <p:txBody>
          <a:bodyPr rtlCol="0">
            <a:normAutofit/>
          </a:bodyPr>
          <a:lstStyle>
            <a:lvl1pPr marL="0" indent="0">
              <a:buNone/>
              <a:defRPr sz="1800"/>
            </a:lvl1pPr>
          </a:lstStyle>
          <a:p>
            <a:pPr lvl="0"/>
            <a:r>
              <a:rPr lang="fr-CH" noProof="0" smtClean="0"/>
              <a:t>Drag picture to placeholder or click icon to add</a:t>
            </a:r>
            <a:endParaRPr noProof="0"/>
          </a:p>
        </p:txBody>
      </p:sp>
      <p:sp>
        <p:nvSpPr>
          <p:cNvPr id="5" name="Date Placeholder 3"/>
          <p:cNvSpPr>
            <a:spLocks noGrp="1"/>
          </p:cNvSpPr>
          <p:nvPr>
            <p:ph type="dt" sz="half" idx="14"/>
          </p:nvPr>
        </p:nvSpPr>
        <p:spPr/>
        <p:txBody>
          <a:bodyPr/>
          <a:lstStyle>
            <a:lvl1pPr>
              <a:defRPr/>
            </a:lvl1pPr>
          </a:lstStyle>
          <a:p>
            <a:pPr>
              <a:defRPr/>
            </a:pPr>
            <a:endParaRPr lang="en-GB"/>
          </a:p>
        </p:txBody>
      </p:sp>
      <p:sp>
        <p:nvSpPr>
          <p:cNvPr id="6" name="Footer Placeholder 4"/>
          <p:cNvSpPr>
            <a:spLocks noGrp="1"/>
          </p:cNvSpPr>
          <p:nvPr>
            <p:ph type="ftr" sz="quarter" idx="15"/>
          </p:nvPr>
        </p:nvSpPr>
        <p:spPr/>
        <p:txBody>
          <a:bodyPr/>
          <a:lstStyle>
            <a:lvl1pPr>
              <a:defRPr/>
            </a:lvl1pPr>
          </a:lstStyle>
          <a:p>
            <a:pPr>
              <a:defRPr/>
            </a:pPr>
            <a:endParaRPr lang="en-GB"/>
          </a:p>
        </p:txBody>
      </p:sp>
    </p:spTree>
    <p:extLst>
      <p:ext uri="{BB962C8B-B14F-4D97-AF65-F5344CB8AC3E}">
        <p14:creationId xmlns:p14="http://schemas.microsoft.com/office/powerpoint/2010/main" xmlns="" val="1698607330"/>
      </p:ext>
    </p:extLst>
  </p:cSld>
  <p:clrMapOvr>
    <a:masterClrMapping/>
  </p:clrMapOvr>
  <p:hf sldNum="0" hd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ormAutofit/>
          </a:bodyPr>
          <a:lstStyle>
            <a:lvl1pPr>
              <a:defRPr sz="2400"/>
            </a:lvl1pPr>
          </a:lstStyle>
          <a:p>
            <a:r>
              <a:rPr lang="fr-CH" smtClean="0"/>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ormAutofit/>
          </a:bodyPr>
          <a:lstStyle>
            <a:lvl1pPr marL="0" indent="0" algn="l" defTabSz="914400" rtl="0" eaLnBrk="1" latinLnBrk="0" hangingPunct="1">
              <a:spcBef>
                <a:spcPts val="300"/>
              </a:spcBef>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H" smtClean="0"/>
              <a:t>Click to edit Master subtitle style</a:t>
            </a:r>
            <a:endParaRPr dirty="0"/>
          </a:p>
        </p:txBody>
      </p:sp>
      <p:sp>
        <p:nvSpPr>
          <p:cNvPr id="9" name="Picture Placeholder 8"/>
          <p:cNvSpPr>
            <a:spLocks noGrp="1"/>
          </p:cNvSpPr>
          <p:nvPr>
            <p:ph type="pic" sz="quarter" idx="13"/>
          </p:nvPr>
        </p:nvSpPr>
        <p:spPr>
          <a:xfrm>
            <a:off x="927100" y="1129553"/>
            <a:ext cx="3986784" cy="2980944"/>
          </a:xfrm>
        </p:spPr>
        <p:txBody>
          <a:bodyPr rtlCol="0">
            <a:normAutofit/>
          </a:bodyPr>
          <a:lstStyle>
            <a:lvl1pPr marL="0" indent="0">
              <a:buNone/>
              <a:defRPr sz="1800"/>
            </a:lvl1pPr>
          </a:lstStyle>
          <a:p>
            <a:pPr lvl="0"/>
            <a:r>
              <a:rPr lang="fr-CH" noProof="0" smtClean="0"/>
              <a:t>Drag picture to placeholder or click icon to add</a:t>
            </a:r>
            <a:endParaRPr noProof="0"/>
          </a:p>
        </p:txBody>
      </p:sp>
      <p:sp>
        <p:nvSpPr>
          <p:cNvPr id="7" name="Picture Placeholder 8"/>
          <p:cNvSpPr>
            <a:spLocks noGrp="1"/>
          </p:cNvSpPr>
          <p:nvPr>
            <p:ph type="pic" sz="quarter" idx="14"/>
          </p:nvPr>
        </p:nvSpPr>
        <p:spPr>
          <a:xfrm>
            <a:off x="4928616" y="1129553"/>
            <a:ext cx="3986784" cy="2980944"/>
          </a:xfrm>
        </p:spPr>
        <p:txBody>
          <a:bodyPr rtlCol="0">
            <a:normAutofit/>
          </a:bodyPr>
          <a:lstStyle>
            <a:lvl1pPr marL="0" indent="0">
              <a:buNone/>
              <a:defRPr sz="1800"/>
            </a:lvl1pPr>
          </a:lstStyle>
          <a:p>
            <a:pPr lvl="0"/>
            <a:r>
              <a:rPr lang="fr-CH" noProof="0" smtClean="0"/>
              <a:t>Drag picture to placeholder or click icon to add</a:t>
            </a:r>
            <a:endParaRPr noProof="0"/>
          </a:p>
        </p:txBody>
      </p:sp>
      <p:sp>
        <p:nvSpPr>
          <p:cNvPr id="6" name="Date Placeholder 3"/>
          <p:cNvSpPr>
            <a:spLocks noGrp="1"/>
          </p:cNvSpPr>
          <p:nvPr>
            <p:ph type="dt" sz="half" idx="15"/>
          </p:nvPr>
        </p:nvSpPr>
        <p:spPr/>
        <p:txBody>
          <a:bodyPr/>
          <a:lstStyle>
            <a:lvl1pPr>
              <a:defRPr/>
            </a:lvl1pPr>
          </a:lstStyle>
          <a:p>
            <a:pPr>
              <a:defRPr/>
            </a:pPr>
            <a:endParaRPr lang="en-GB"/>
          </a:p>
        </p:txBody>
      </p:sp>
      <p:sp>
        <p:nvSpPr>
          <p:cNvPr id="8" name="Footer Placeholder 4"/>
          <p:cNvSpPr>
            <a:spLocks noGrp="1"/>
          </p:cNvSpPr>
          <p:nvPr>
            <p:ph type="ftr" sz="quarter" idx="16"/>
          </p:nvPr>
        </p:nvSpPr>
        <p:spPr/>
        <p:txBody>
          <a:bodyPr/>
          <a:lstStyle>
            <a:lvl1pPr>
              <a:defRPr/>
            </a:lvl1pPr>
          </a:lstStyle>
          <a:p>
            <a:pPr>
              <a:defRPr/>
            </a:pPr>
            <a:endParaRPr lang="en-GB"/>
          </a:p>
        </p:txBody>
      </p:sp>
    </p:spTree>
    <p:extLst>
      <p:ext uri="{BB962C8B-B14F-4D97-AF65-F5344CB8AC3E}">
        <p14:creationId xmlns:p14="http://schemas.microsoft.com/office/powerpoint/2010/main" xmlns="" val="3311330980"/>
      </p:ext>
    </p:extLst>
  </p:cSld>
  <p:clrMapOvr>
    <a:masterClrMapping/>
  </p:clrMapOvr>
  <p:hf sldNum="0" hd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3 Pictures with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ormAutofit/>
          </a:bodyPr>
          <a:lstStyle>
            <a:lvl1pPr>
              <a:defRPr sz="2400"/>
            </a:lvl1pPr>
          </a:lstStyle>
          <a:p>
            <a:r>
              <a:rPr lang="fr-CH" smtClean="0"/>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ormAutofit/>
          </a:bodyPr>
          <a:lstStyle>
            <a:lvl1pPr marL="0" indent="0" algn="l" defTabSz="914400" rtl="0" eaLnBrk="1" latinLnBrk="0" hangingPunct="1">
              <a:spcBef>
                <a:spcPts val="300"/>
              </a:spcBef>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H" smtClean="0"/>
              <a:t>Click to edit Master subtitle style</a:t>
            </a:r>
            <a:endParaRPr/>
          </a:p>
        </p:txBody>
      </p:sp>
      <p:sp>
        <p:nvSpPr>
          <p:cNvPr id="9" name="Picture Placeholder 8"/>
          <p:cNvSpPr>
            <a:spLocks noGrp="1"/>
          </p:cNvSpPr>
          <p:nvPr>
            <p:ph type="pic" sz="quarter" idx="13"/>
          </p:nvPr>
        </p:nvSpPr>
        <p:spPr>
          <a:xfrm>
            <a:off x="927100" y="1129553"/>
            <a:ext cx="6601968" cy="2980944"/>
          </a:xfrm>
        </p:spPr>
        <p:txBody>
          <a:bodyPr rtlCol="0">
            <a:normAutofit/>
          </a:bodyPr>
          <a:lstStyle>
            <a:lvl1pPr marL="0" indent="0">
              <a:buNone/>
              <a:defRPr sz="1800"/>
            </a:lvl1pPr>
          </a:lstStyle>
          <a:p>
            <a:pPr lvl="0"/>
            <a:r>
              <a:rPr lang="fr-CH" noProof="0" smtClean="0"/>
              <a:t>Drag picture to placeholder or click icon to add</a:t>
            </a:r>
            <a:endParaRPr noProof="0"/>
          </a:p>
        </p:txBody>
      </p:sp>
      <p:sp>
        <p:nvSpPr>
          <p:cNvPr id="7" name="Picture Placeholder 8"/>
          <p:cNvSpPr>
            <a:spLocks noGrp="1"/>
          </p:cNvSpPr>
          <p:nvPr>
            <p:ph type="pic" sz="quarter" idx="14"/>
          </p:nvPr>
        </p:nvSpPr>
        <p:spPr>
          <a:xfrm>
            <a:off x="7543800" y="1129553"/>
            <a:ext cx="1371600" cy="1481328"/>
          </a:xfrm>
        </p:spPr>
        <p:txBody>
          <a:bodyPr rtlCol="0">
            <a:normAutofit/>
          </a:bodyPr>
          <a:lstStyle>
            <a:lvl1pPr marL="0" indent="0">
              <a:buNone/>
              <a:defRPr sz="1800"/>
            </a:lvl1pPr>
          </a:lstStyle>
          <a:p>
            <a:pPr lvl="0"/>
            <a:r>
              <a:rPr lang="fr-CH" noProof="0" smtClean="0"/>
              <a:t>Drag picture to placeholder or click icon to add</a:t>
            </a:r>
            <a:endParaRPr noProof="0"/>
          </a:p>
        </p:txBody>
      </p:sp>
      <p:sp>
        <p:nvSpPr>
          <p:cNvPr id="8" name="Picture Placeholder 8"/>
          <p:cNvSpPr>
            <a:spLocks noGrp="1"/>
          </p:cNvSpPr>
          <p:nvPr>
            <p:ph type="pic" sz="quarter" idx="15"/>
          </p:nvPr>
        </p:nvSpPr>
        <p:spPr>
          <a:xfrm>
            <a:off x="7543800" y="2629169"/>
            <a:ext cx="1371600" cy="1481328"/>
          </a:xfrm>
        </p:spPr>
        <p:txBody>
          <a:bodyPr rtlCol="0">
            <a:normAutofit/>
          </a:bodyPr>
          <a:lstStyle>
            <a:lvl1pPr marL="0" indent="0">
              <a:buNone/>
              <a:defRPr sz="1800"/>
            </a:lvl1pPr>
          </a:lstStyle>
          <a:p>
            <a:pPr lvl="0"/>
            <a:r>
              <a:rPr lang="fr-CH" noProof="0" smtClean="0"/>
              <a:t>Drag picture to placeholder or click icon to add</a:t>
            </a:r>
            <a:endParaRPr noProof="0"/>
          </a:p>
        </p:txBody>
      </p:sp>
      <p:sp>
        <p:nvSpPr>
          <p:cNvPr id="10" name="Date Placeholder 3"/>
          <p:cNvSpPr>
            <a:spLocks noGrp="1"/>
          </p:cNvSpPr>
          <p:nvPr>
            <p:ph type="dt" sz="half" idx="16"/>
          </p:nvPr>
        </p:nvSpPr>
        <p:spPr/>
        <p:txBody>
          <a:bodyPr/>
          <a:lstStyle>
            <a:lvl1pPr>
              <a:defRPr/>
            </a:lvl1pPr>
          </a:lstStyle>
          <a:p>
            <a:pPr>
              <a:defRPr/>
            </a:pPr>
            <a:endParaRPr lang="en-GB"/>
          </a:p>
        </p:txBody>
      </p:sp>
      <p:sp>
        <p:nvSpPr>
          <p:cNvPr id="11" name="Footer Placeholder 4"/>
          <p:cNvSpPr>
            <a:spLocks noGrp="1"/>
          </p:cNvSpPr>
          <p:nvPr>
            <p:ph type="ftr" sz="quarter" idx="17"/>
          </p:nvPr>
        </p:nvSpPr>
        <p:spPr/>
        <p:txBody>
          <a:bodyPr/>
          <a:lstStyle>
            <a:lvl1pPr>
              <a:defRPr/>
            </a:lvl1pPr>
          </a:lstStyle>
          <a:p>
            <a:pPr>
              <a:defRPr/>
            </a:pPr>
            <a:endParaRPr lang="en-GB"/>
          </a:p>
        </p:txBody>
      </p:sp>
    </p:spTree>
    <p:extLst>
      <p:ext uri="{BB962C8B-B14F-4D97-AF65-F5344CB8AC3E}">
        <p14:creationId xmlns:p14="http://schemas.microsoft.com/office/powerpoint/2010/main" xmlns="" val="4172725970"/>
      </p:ext>
    </p:extLst>
  </p:cSld>
  <p:clrMapOvr>
    <a:masterClrMapping/>
  </p:clrMapOvr>
  <p:hf sldNum="0" hd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4" name="Date Placeholder 3"/>
          <p:cNvSpPr>
            <a:spLocks noGrp="1"/>
          </p:cNvSpPr>
          <p:nvPr>
            <p:ph type="dt" sz="half" idx="10"/>
          </p:nvPr>
        </p:nvSpPr>
        <p:spPr/>
        <p:txBody>
          <a:bodyPr/>
          <a:lstStyle>
            <a:lvl1pPr>
              <a:defRPr/>
            </a:lvl1pPr>
          </a:lstStyle>
          <a:p>
            <a:pPr>
              <a:defRPr/>
            </a:pPr>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BC21F00D-C0E8-2E4E-8258-954C6740E0EC}" type="slidenum">
              <a:rPr lang="en-GB"/>
              <a:pPr>
                <a:defRPr/>
              </a:pPr>
              <a:t>‹#›</a:t>
            </a:fld>
            <a:endParaRPr lang="en-GB"/>
          </a:p>
        </p:txBody>
      </p:sp>
    </p:spTree>
    <p:extLst>
      <p:ext uri="{BB962C8B-B14F-4D97-AF65-F5344CB8AC3E}">
        <p14:creationId xmlns:p14="http://schemas.microsoft.com/office/powerpoint/2010/main" xmlns="" val="111915762"/>
      </p:ext>
    </p:extLst>
  </p:cSld>
  <p:clrMapOvr>
    <a:masterClrMapping/>
  </p:clrMapOvr>
  <p:transition spd="slow">
    <p:push dir="u"/>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87553" y="1129554"/>
            <a:ext cx="914400" cy="5533278"/>
          </a:xfrm>
        </p:spPr>
        <p:txBody>
          <a:bodyPr vert="eaVert" lIns="274320" tIns="685800" bIns="685800"/>
          <a:lstStyle/>
          <a:p>
            <a:r>
              <a:rPr lang="fr-CH" smtClean="0"/>
              <a:t>Click to edit Master title style</a:t>
            </a:r>
            <a:endParaRPr/>
          </a:p>
        </p:txBody>
      </p:sp>
      <p:sp>
        <p:nvSpPr>
          <p:cNvPr id="3" name="Vertical Text Placeholder 2"/>
          <p:cNvSpPr>
            <a:spLocks noGrp="1"/>
          </p:cNvSpPr>
          <p:nvPr>
            <p:ph type="body" orient="vert" idx="1"/>
          </p:nvPr>
        </p:nvSpPr>
        <p:spPr>
          <a:xfrm>
            <a:off x="1117600" y="1734671"/>
            <a:ext cx="6426200" cy="4542304"/>
          </a:xfrm>
        </p:spPr>
        <p:txBody>
          <a:bodyPr vert="eaVert"/>
          <a:lstStyle>
            <a:lvl5pPr>
              <a:defRPr/>
            </a:lvl5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4" name="Date Placeholder 3"/>
          <p:cNvSpPr>
            <a:spLocks noGrp="1"/>
          </p:cNvSpPr>
          <p:nvPr>
            <p:ph type="dt" sz="half" idx="10"/>
          </p:nvPr>
        </p:nvSpPr>
        <p:spPr/>
        <p:txBody>
          <a:bodyPr/>
          <a:lstStyle>
            <a:lvl1pPr>
              <a:defRPr/>
            </a:lvl1pPr>
          </a:lstStyle>
          <a:p>
            <a:pPr>
              <a:defRPr/>
            </a:pPr>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0792EBB1-32CE-0E45-A931-3CFDE70A6991}" type="slidenum">
              <a:rPr lang="en-GB"/>
              <a:pPr>
                <a:defRPr/>
              </a:pPr>
              <a:t>‹#›</a:t>
            </a:fld>
            <a:endParaRPr lang="en-GB"/>
          </a:p>
        </p:txBody>
      </p:sp>
    </p:spTree>
    <p:extLst>
      <p:ext uri="{BB962C8B-B14F-4D97-AF65-F5344CB8AC3E}">
        <p14:creationId xmlns:p14="http://schemas.microsoft.com/office/powerpoint/2010/main" xmlns="" val="2497043706"/>
      </p:ext>
    </p:extLst>
  </p:cSld>
  <p:clrMapOvr>
    <a:masterClrMapping/>
  </p:clrMapOvr>
  <p:transition spd="slow">
    <p:push dir="u"/>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Layout personalizza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lvl1pPr eaLnBrk="0" fontAlgn="base" hangingPunct="0">
              <a:spcBef>
                <a:spcPct val="0"/>
              </a:spcBef>
              <a:spcAft>
                <a:spcPct val="0"/>
              </a:spcAft>
              <a:defRPr>
                <a:solidFill>
                  <a:schemeClr val="tx1">
                    <a:tint val="75000"/>
                  </a:schemeClr>
                </a:solidFill>
                <a:latin typeface="Arial" panose="020B0604020202020204" pitchFamily="34" charset="0"/>
                <a:ea typeface="ＭＳ Ｐゴシック" panose="020B0600070205080204" pitchFamily="34" charset="-128"/>
              </a:defRPr>
            </a:lvl1pPr>
          </a:lstStyle>
          <a:p>
            <a:pPr>
              <a:defRPr/>
            </a:pPr>
            <a:endParaRPr lang="en-US"/>
          </a:p>
        </p:txBody>
      </p:sp>
      <p:sp>
        <p:nvSpPr>
          <p:cNvPr id="4" name="Segnaposto piè di pagina 3"/>
          <p:cNvSpPr>
            <a:spLocks noGrp="1"/>
          </p:cNvSpPr>
          <p:nvPr>
            <p:ph type="ftr" sz="quarter" idx="11"/>
          </p:nvPr>
        </p:nvSpPr>
        <p:spPr/>
        <p:txBody>
          <a:bodyPr/>
          <a:lstStyle>
            <a:lvl1pPr eaLnBrk="0" fontAlgn="base" hangingPunct="0">
              <a:spcBef>
                <a:spcPct val="0"/>
              </a:spcBef>
              <a:spcAft>
                <a:spcPct val="0"/>
              </a:spcAft>
              <a:defRPr>
                <a:solidFill>
                  <a:schemeClr val="tx1">
                    <a:tint val="75000"/>
                  </a:schemeClr>
                </a:solidFill>
                <a:latin typeface="Arial" panose="020B0604020202020204" pitchFamily="34" charset="0"/>
                <a:ea typeface="ＭＳ Ｐゴシック" panose="020B0600070205080204" pitchFamily="34" charset="-128"/>
              </a:defRPr>
            </a:lvl1pPr>
          </a:lstStyle>
          <a:p>
            <a:pPr>
              <a:defRPr/>
            </a:pPr>
            <a:endParaRPr lang="en-US"/>
          </a:p>
        </p:txBody>
      </p:sp>
      <p:sp>
        <p:nvSpPr>
          <p:cNvPr id="5" name="Segnaposto numero diapositiva 4"/>
          <p:cNvSpPr>
            <a:spLocks noGrp="1"/>
          </p:cNvSpPr>
          <p:nvPr>
            <p:ph type="sldNum" sz="quarter" idx="12"/>
          </p:nvPr>
        </p:nvSpPr>
        <p:spPr>
          <a:xfrm>
            <a:off x="6319838" y="5486400"/>
            <a:ext cx="2366962" cy="1235075"/>
          </a:xfrm>
        </p:spPr>
        <p:txBody>
          <a:bodyPr/>
          <a:lstStyle>
            <a:lvl1pPr eaLnBrk="0" hangingPunct="0">
              <a:defRPr>
                <a:latin typeface="Arial" charset="0"/>
              </a:defRPr>
            </a:lvl1pPr>
          </a:lstStyle>
          <a:p>
            <a:pPr>
              <a:defRPr/>
            </a:pPr>
            <a:fld id="{1C4FE4EF-86EC-FB40-895E-98DBFA32C14C}" type="slidenum">
              <a:rPr lang="en-US"/>
              <a:pPr>
                <a:defRPr/>
              </a:pPr>
              <a:t>‹#›</a:t>
            </a:fld>
            <a:endParaRPr lang="en-US"/>
          </a:p>
        </p:txBody>
      </p:sp>
    </p:spTree>
    <p:extLst>
      <p:ext uri="{BB962C8B-B14F-4D97-AF65-F5344CB8AC3E}">
        <p14:creationId xmlns:p14="http://schemas.microsoft.com/office/powerpoint/2010/main" xmlns="" val="2812814165"/>
      </p:ext>
    </p:extLst>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4" name="Date Placeholder 3"/>
          <p:cNvSpPr>
            <a:spLocks noGrp="1"/>
          </p:cNvSpPr>
          <p:nvPr>
            <p:ph type="dt" sz="half" idx="10"/>
          </p:nvPr>
        </p:nvSpPr>
        <p:spPr/>
        <p:txBody>
          <a:bodyPr/>
          <a:lstStyle>
            <a:lvl1pPr>
              <a:defRPr/>
            </a:lvl1pPr>
          </a:lstStyle>
          <a:p>
            <a:pPr>
              <a:defRPr/>
            </a:pPr>
            <a:fld id="{C58C2209-30BA-6341-BC18-C7500D70D89E}" type="datetimeFigureOut">
              <a:rPr lang="en-US"/>
              <a:pPr>
                <a:defRPr/>
              </a:pPr>
              <a:t>1/19/2017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0EF0F99-AB08-314F-8C82-3EC69606DCC1}" type="slidenum">
              <a:rPr lang="en-GB"/>
              <a:pPr>
                <a:defRPr/>
              </a:pPr>
              <a:t>‹#›</a:t>
            </a:fld>
            <a:endParaRPr lang="en-GB"/>
          </a:p>
        </p:txBody>
      </p:sp>
    </p:spTree>
    <p:extLst>
      <p:ext uri="{BB962C8B-B14F-4D97-AF65-F5344CB8AC3E}">
        <p14:creationId xmlns:p14="http://schemas.microsoft.com/office/powerpoint/2010/main" xmlns="" val="373426118"/>
      </p:ext>
    </p:extLst>
  </p:cSld>
  <p:clrMapOvr>
    <a:masterClrMapping/>
  </p:clrMapOvr>
  <p:transition spd="slow">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0" y="5025435"/>
            <a:ext cx="8915400" cy="914400"/>
          </a:xfrm>
        </p:spPr>
        <p:txBody>
          <a:bodyPr/>
          <a:lstStyle/>
          <a:p>
            <a:r>
              <a:rPr lang="fr-CH" smtClean="0"/>
              <a:t>Click to edit Master title style</a:t>
            </a:r>
            <a:endParaRPr/>
          </a:p>
        </p:txBody>
      </p:sp>
      <p:sp>
        <p:nvSpPr>
          <p:cNvPr id="3" name="Subtitle 2"/>
          <p:cNvSpPr>
            <a:spLocks noGrp="1"/>
          </p:cNvSpPr>
          <p:nvPr>
            <p:ph type="subTitle" idx="1"/>
          </p:nvPr>
        </p:nvSpPr>
        <p:spPr>
          <a:xfrm>
            <a:off x="914400" y="5943600"/>
            <a:ext cx="8001000" cy="914400"/>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91440" rIns="274320" bIns="91440" rtlCol="0"/>
          <a:lstStyle>
            <a:lvl1pPr marL="0" indent="0" algn="l" defTabSz="914400" rtl="0" eaLnBrk="1" latinLnBrk="0" hangingPunct="1">
              <a:spcBef>
                <a:spcPts val="300"/>
              </a:spcBef>
              <a:buNone/>
              <a:defRPr sz="18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H" smtClean="0"/>
              <a:t>Click to edit Master subtitle style</a:t>
            </a:r>
            <a:endParaRPr dirty="0"/>
          </a:p>
        </p:txBody>
      </p:sp>
      <p:sp>
        <p:nvSpPr>
          <p:cNvPr id="9" name="Picture Placeholder 8"/>
          <p:cNvSpPr>
            <a:spLocks noGrp="1"/>
          </p:cNvSpPr>
          <p:nvPr>
            <p:ph type="pic" sz="quarter" idx="13"/>
          </p:nvPr>
        </p:nvSpPr>
        <p:spPr>
          <a:xfrm>
            <a:off x="927100" y="1129553"/>
            <a:ext cx="7988300" cy="3886200"/>
          </a:xfrm>
        </p:spPr>
        <p:txBody>
          <a:bodyPr rtlCol="0">
            <a:normAutofit/>
          </a:bodyPr>
          <a:lstStyle>
            <a:lvl1pPr marL="0" indent="0">
              <a:buNone/>
              <a:defRPr sz="1800"/>
            </a:lvl1pPr>
          </a:lstStyle>
          <a:p>
            <a:pPr lvl="0"/>
            <a:r>
              <a:rPr lang="fr-CH" noProof="0" smtClean="0"/>
              <a:t>Drag picture to placeholder or click icon to add</a:t>
            </a:r>
            <a:endParaRPr noProof="0"/>
          </a:p>
        </p:txBody>
      </p:sp>
      <p:sp>
        <p:nvSpPr>
          <p:cNvPr id="5" name="Date Placeholder 3"/>
          <p:cNvSpPr>
            <a:spLocks noGrp="1"/>
          </p:cNvSpPr>
          <p:nvPr>
            <p:ph type="dt" sz="half" idx="14"/>
          </p:nvPr>
        </p:nvSpPr>
        <p:spPr/>
        <p:txBody>
          <a:bodyPr/>
          <a:lstStyle>
            <a:lvl1pPr>
              <a:defRPr/>
            </a:lvl1pPr>
          </a:lstStyle>
          <a:p>
            <a:pPr>
              <a:defRPr/>
            </a:pPr>
            <a:endParaRPr lang="en-GB"/>
          </a:p>
        </p:txBody>
      </p:sp>
      <p:sp>
        <p:nvSpPr>
          <p:cNvPr id="6" name="Footer Placeholder 4"/>
          <p:cNvSpPr>
            <a:spLocks noGrp="1"/>
          </p:cNvSpPr>
          <p:nvPr>
            <p:ph type="ftr" sz="quarter" idx="15"/>
          </p:nvPr>
        </p:nvSpPr>
        <p:spPr/>
        <p:txBody>
          <a:bodyPr/>
          <a:lstStyle>
            <a:lvl1pPr>
              <a:defRPr/>
            </a:lvl1pPr>
          </a:lstStyle>
          <a:p>
            <a:pPr>
              <a:defRPr/>
            </a:pPr>
            <a:endParaRPr lang="en-GB"/>
          </a:p>
        </p:txBody>
      </p:sp>
    </p:spTree>
    <p:extLst>
      <p:ext uri="{BB962C8B-B14F-4D97-AF65-F5344CB8AC3E}">
        <p14:creationId xmlns:p14="http://schemas.microsoft.com/office/powerpoint/2010/main" xmlns="" val="2462663052"/>
      </p:ext>
    </p:extLst>
  </p:cSld>
  <p:clrMapOvr>
    <a:masterClrMapping/>
  </p:clrMapOvr>
  <p:hf sldNum="0" hdr="0" dt="0"/>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0" y="3200399"/>
            <a:ext cx="8915400" cy="2286000"/>
          </a:xfrm>
          <a:solidFill>
            <a:schemeClr val="tx2"/>
          </a:solidFill>
        </p:spPr>
        <p:txBody>
          <a:bodyPr rtlCol="0" anchor="b">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fr-CH" smtClean="0"/>
              <a:t>Click to edit Master title style</a:t>
            </a:r>
            <a:endParaRPr/>
          </a:p>
        </p:txBody>
      </p:sp>
      <p:sp>
        <p:nvSpPr>
          <p:cNvPr id="3" name="Text Placeholder 2"/>
          <p:cNvSpPr>
            <a:spLocks noGrp="1"/>
          </p:cNvSpPr>
          <p:nvPr>
            <p:ph type="body" idx="1"/>
          </p:nvPr>
        </p:nvSpPr>
        <p:spPr>
          <a:xfrm>
            <a:off x="914400" y="5484607"/>
            <a:ext cx="8001000" cy="777240"/>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91440" rIns="274320" bIns="91440" rtlCol="0" anchor="ctr">
            <a:normAutofit/>
          </a:bodyPr>
          <a:lstStyle>
            <a:lvl1pPr marL="0" indent="0" algn="l" defTabSz="914400" rtl="0" eaLnBrk="1" latinLnBrk="0" hangingPunct="1">
              <a:spcBef>
                <a:spcPts val="3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CH"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7B78164A-8E63-0448-BF56-7D0FCF211A0C}" type="datetimeFigureOut">
              <a:rPr lang="en-US"/>
              <a:pPr>
                <a:defRPr/>
              </a:pPr>
              <a:t>1/19/2017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DA0C6BB5-3DF0-7845-A808-E18422EDBB4B}" type="slidenum">
              <a:rPr lang="en-GB"/>
              <a:pPr>
                <a:defRPr/>
              </a:pPr>
              <a:t>‹#›</a:t>
            </a:fld>
            <a:endParaRPr lang="en-GB"/>
          </a:p>
        </p:txBody>
      </p:sp>
    </p:spTree>
    <p:extLst>
      <p:ext uri="{BB962C8B-B14F-4D97-AF65-F5344CB8AC3E}">
        <p14:creationId xmlns:p14="http://schemas.microsoft.com/office/powerpoint/2010/main" xmlns="" val="3043674269"/>
      </p:ext>
    </p:extLst>
  </p:cSld>
  <p:clrMapOvr>
    <a:masterClrMapping/>
  </p:clrMapOvr>
  <p:transition spd="slow">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a:p>
        </p:txBody>
      </p:sp>
      <p:sp>
        <p:nvSpPr>
          <p:cNvPr id="3" name="Content Placeholder 2"/>
          <p:cNvSpPr>
            <a:spLocks noGrp="1"/>
          </p:cNvSpPr>
          <p:nvPr>
            <p:ph sz="half" idx="1"/>
          </p:nvPr>
        </p:nvSpPr>
        <p:spPr>
          <a:xfrm>
            <a:off x="1117600" y="2595563"/>
            <a:ext cx="3566160" cy="3681412"/>
          </a:xfrm>
        </p:spPr>
        <p:txBody>
          <a:bodyPr>
            <a:normAutofit/>
          </a:bodyPr>
          <a:lstStyle>
            <a:lvl1pPr>
              <a:defRPr sz="18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4" name="Content Placeholder 3"/>
          <p:cNvSpPr>
            <a:spLocks noGrp="1"/>
          </p:cNvSpPr>
          <p:nvPr>
            <p:ph sz="half" idx="2"/>
          </p:nvPr>
        </p:nvSpPr>
        <p:spPr>
          <a:xfrm>
            <a:off x="5147534" y="2595563"/>
            <a:ext cx="3566160" cy="3681412"/>
          </a:xfrm>
        </p:spPr>
        <p:txBody>
          <a:bodyPr>
            <a:normAutofit/>
          </a:bodyPr>
          <a:lstStyle>
            <a:lvl1pPr>
              <a:defRPr sz="18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5" name="Date Placeholder 4"/>
          <p:cNvSpPr>
            <a:spLocks noGrp="1"/>
          </p:cNvSpPr>
          <p:nvPr>
            <p:ph type="dt" sz="half" idx="10"/>
          </p:nvPr>
        </p:nvSpPr>
        <p:spPr/>
        <p:txBody>
          <a:bodyPr/>
          <a:lstStyle>
            <a:lvl1pPr>
              <a:defRPr/>
            </a:lvl1pPr>
          </a:lstStyle>
          <a:p>
            <a:pPr>
              <a:defRPr/>
            </a:pPr>
            <a:endParaRPr lang="en-GB"/>
          </a:p>
        </p:txBody>
      </p:sp>
      <p:sp>
        <p:nvSpPr>
          <p:cNvPr id="6" name="Footer Placeholder 5"/>
          <p:cNvSpPr>
            <a:spLocks noGrp="1"/>
          </p:cNvSpPr>
          <p:nvPr>
            <p:ph type="ftr" sz="quarter" idx="11"/>
          </p:nvPr>
        </p:nvSpPr>
        <p:spPr/>
        <p:txBody>
          <a:bodyPr/>
          <a:lstStyle>
            <a:lvl1pPr>
              <a:defRPr/>
            </a:lvl1pPr>
          </a:lstStyle>
          <a:p>
            <a:pPr>
              <a:defRPr/>
            </a:pPr>
            <a:endParaRPr lang="en-GB"/>
          </a:p>
        </p:txBody>
      </p:sp>
      <p:sp>
        <p:nvSpPr>
          <p:cNvPr id="7" name="Slide Number Placeholder 6"/>
          <p:cNvSpPr>
            <a:spLocks noGrp="1"/>
          </p:cNvSpPr>
          <p:nvPr>
            <p:ph type="sldNum" sz="quarter" idx="12"/>
          </p:nvPr>
        </p:nvSpPr>
        <p:spPr/>
        <p:txBody>
          <a:bodyPr/>
          <a:lstStyle>
            <a:lvl1pPr>
              <a:defRPr/>
            </a:lvl1pPr>
          </a:lstStyle>
          <a:p>
            <a:pPr>
              <a:defRPr/>
            </a:pPr>
            <a:fld id="{785C7907-0434-5744-BEFF-2C6C8C947F3B}" type="slidenum">
              <a:rPr lang="en-GB"/>
              <a:pPr>
                <a:defRPr/>
              </a:pPr>
              <a:t>‹#›</a:t>
            </a:fld>
            <a:endParaRPr lang="en-GB"/>
          </a:p>
        </p:txBody>
      </p:sp>
    </p:spTree>
    <p:extLst>
      <p:ext uri="{BB962C8B-B14F-4D97-AF65-F5344CB8AC3E}">
        <p14:creationId xmlns:p14="http://schemas.microsoft.com/office/powerpoint/2010/main" xmlns="" val="1860329904"/>
      </p:ext>
    </p:extLst>
  </p:cSld>
  <p:clrMapOvr>
    <a:masterClrMapping/>
  </p:clrMapOvr>
  <p:transition spd="slow">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a:off x="1211263" y="2905125"/>
            <a:ext cx="338455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238750" y="2905125"/>
            <a:ext cx="3382963"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1211263" y="2905125"/>
            <a:ext cx="338455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5238750" y="2905125"/>
            <a:ext cx="3382963"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1211263" y="2905125"/>
            <a:ext cx="338455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5238750" y="2905125"/>
            <a:ext cx="3382963"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vl1pPr>
          </a:lstStyle>
          <a:p>
            <a:r>
              <a:rPr lang="fr-CH" smtClean="0"/>
              <a:t>Click to edit Master title style</a:t>
            </a:r>
            <a:endParaRPr/>
          </a:p>
        </p:txBody>
      </p:sp>
      <p:sp>
        <p:nvSpPr>
          <p:cNvPr id="3" name="Text Placeholder 2"/>
          <p:cNvSpPr>
            <a:spLocks noGrp="1"/>
          </p:cNvSpPr>
          <p:nvPr>
            <p:ph type="body" idx="1"/>
          </p:nvPr>
        </p:nvSpPr>
        <p:spPr>
          <a:xfrm>
            <a:off x="1120588" y="2017713"/>
            <a:ext cx="3566160" cy="877887"/>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H" smtClean="0"/>
              <a:t>Click to edit Master text styles</a:t>
            </a:r>
          </a:p>
        </p:txBody>
      </p:sp>
      <p:sp>
        <p:nvSpPr>
          <p:cNvPr id="4" name="Content Placeholder 3"/>
          <p:cNvSpPr>
            <a:spLocks noGrp="1"/>
          </p:cNvSpPr>
          <p:nvPr>
            <p:ph sz="half" idx="2"/>
          </p:nvPr>
        </p:nvSpPr>
        <p:spPr>
          <a:xfrm>
            <a:off x="1120588" y="3065929"/>
            <a:ext cx="3566160" cy="3211046"/>
          </a:xfrm>
        </p:spPr>
        <p:txBody>
          <a:bodyPr>
            <a:normAutofit/>
          </a:bodyPr>
          <a:lstStyle>
            <a:lvl1pPr>
              <a:defRPr sz="1800"/>
            </a:lvl1pPr>
            <a:lvl2pPr>
              <a:defRPr sz="1800"/>
            </a:lvl2pPr>
            <a:lvl3pPr>
              <a:defRPr sz="1800"/>
            </a:lvl3pPr>
            <a:lvl4pPr>
              <a:defRPr sz="1800"/>
            </a:lvl4pPr>
            <a:lvl5pPr>
              <a:defRPr sz="1800"/>
            </a:lvl5pPr>
            <a:lvl6pPr marL="2055813" indent="-344488">
              <a:defRPr sz="1600"/>
            </a:lvl6pPr>
            <a:lvl7pPr marL="2055813" indent="-344488">
              <a:defRPr sz="1600"/>
            </a:lvl7pPr>
            <a:lvl8pPr marL="2055813" indent="-344488">
              <a:defRPr sz="1600"/>
            </a:lvl8pPr>
            <a:lvl9pPr marL="2055813" indent="-344488">
              <a:defRPr sz="16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5" name="Text Placeholder 4"/>
          <p:cNvSpPr>
            <a:spLocks noGrp="1"/>
          </p:cNvSpPr>
          <p:nvPr>
            <p:ph type="body" sz="quarter" idx="3"/>
          </p:nvPr>
        </p:nvSpPr>
        <p:spPr>
          <a:xfrm>
            <a:off x="5147534" y="2017713"/>
            <a:ext cx="3566160" cy="877887"/>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H" smtClean="0"/>
              <a:t>Click to edit Master text styles</a:t>
            </a:r>
          </a:p>
        </p:txBody>
      </p:sp>
      <p:sp>
        <p:nvSpPr>
          <p:cNvPr id="6" name="Content Placeholder 5"/>
          <p:cNvSpPr>
            <a:spLocks noGrp="1"/>
          </p:cNvSpPr>
          <p:nvPr>
            <p:ph sz="quarter" idx="4"/>
          </p:nvPr>
        </p:nvSpPr>
        <p:spPr>
          <a:xfrm>
            <a:off x="5147534" y="3065929"/>
            <a:ext cx="3566160" cy="3211046"/>
          </a:xfrm>
        </p:spPr>
        <p:txBody>
          <a:bodyPr>
            <a:normAutofit/>
          </a:bodyPr>
          <a:lstStyle>
            <a:lvl1pPr>
              <a:defRPr sz="1800"/>
            </a:lvl1pPr>
            <a:lvl2pPr>
              <a:defRPr sz="1800"/>
            </a:lvl2pPr>
            <a:lvl3pPr>
              <a:defRPr sz="1800"/>
            </a:lvl3pPr>
            <a:lvl4pPr>
              <a:defRPr sz="1800"/>
            </a:lvl4pPr>
            <a:lvl5pPr>
              <a:defRPr sz="1800"/>
            </a:lvl5pPr>
            <a:lvl6pPr marL="2055813" indent="-344488">
              <a:defRPr sz="1600"/>
            </a:lvl6pPr>
            <a:lvl7pPr marL="2055813" indent="-344488">
              <a:defRPr sz="1600"/>
            </a:lvl7pPr>
            <a:lvl8pPr marL="2055813" indent="-344488">
              <a:defRPr sz="1600"/>
            </a:lvl8pPr>
            <a:lvl9pPr marL="2055813" indent="-344488">
              <a:defRPr sz="16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13" name="Date Placeholder 6"/>
          <p:cNvSpPr>
            <a:spLocks noGrp="1"/>
          </p:cNvSpPr>
          <p:nvPr>
            <p:ph type="dt" sz="half" idx="10"/>
          </p:nvPr>
        </p:nvSpPr>
        <p:spPr/>
        <p:txBody>
          <a:bodyPr/>
          <a:lstStyle>
            <a:lvl1pPr>
              <a:defRPr/>
            </a:lvl1pPr>
          </a:lstStyle>
          <a:p>
            <a:pPr>
              <a:defRPr/>
            </a:pPr>
            <a:endParaRPr lang="en-GB"/>
          </a:p>
        </p:txBody>
      </p:sp>
      <p:sp>
        <p:nvSpPr>
          <p:cNvPr id="14" name="Footer Placeholder 7"/>
          <p:cNvSpPr>
            <a:spLocks noGrp="1"/>
          </p:cNvSpPr>
          <p:nvPr>
            <p:ph type="ftr" sz="quarter" idx="11"/>
          </p:nvPr>
        </p:nvSpPr>
        <p:spPr/>
        <p:txBody>
          <a:bodyPr/>
          <a:lstStyle>
            <a:lvl1pPr>
              <a:defRPr/>
            </a:lvl1pPr>
          </a:lstStyle>
          <a:p>
            <a:pPr>
              <a:defRPr/>
            </a:pPr>
            <a:endParaRPr lang="en-GB"/>
          </a:p>
        </p:txBody>
      </p:sp>
      <p:sp>
        <p:nvSpPr>
          <p:cNvPr id="15" name="Slide Number Placeholder 8"/>
          <p:cNvSpPr>
            <a:spLocks noGrp="1"/>
          </p:cNvSpPr>
          <p:nvPr>
            <p:ph type="sldNum" sz="quarter" idx="12"/>
          </p:nvPr>
        </p:nvSpPr>
        <p:spPr/>
        <p:txBody>
          <a:bodyPr/>
          <a:lstStyle>
            <a:lvl1pPr>
              <a:defRPr/>
            </a:lvl1pPr>
          </a:lstStyle>
          <a:p>
            <a:pPr>
              <a:defRPr/>
            </a:pPr>
            <a:fld id="{FF808572-4905-134A-A5E2-A09EF1D25201}" type="slidenum">
              <a:rPr lang="en-GB"/>
              <a:pPr>
                <a:defRPr/>
              </a:pPr>
              <a:t>‹#›</a:t>
            </a:fld>
            <a:endParaRPr lang="en-GB"/>
          </a:p>
        </p:txBody>
      </p:sp>
    </p:spTree>
    <p:extLst>
      <p:ext uri="{BB962C8B-B14F-4D97-AF65-F5344CB8AC3E}">
        <p14:creationId xmlns:p14="http://schemas.microsoft.com/office/powerpoint/2010/main" xmlns="" val="285852149"/>
      </p:ext>
    </p:extLst>
  </p:cSld>
  <p:clrMapOvr>
    <a:masterClrMapping/>
  </p:clrMapOvr>
  <p:transition spd="slow">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a:p>
        </p:txBody>
      </p:sp>
      <p:sp>
        <p:nvSpPr>
          <p:cNvPr id="3" name="Date Placeholder 2"/>
          <p:cNvSpPr>
            <a:spLocks noGrp="1"/>
          </p:cNvSpPr>
          <p:nvPr>
            <p:ph type="dt" sz="half" idx="10"/>
          </p:nvPr>
        </p:nvSpPr>
        <p:spPr/>
        <p:txBody>
          <a:bodyPr/>
          <a:lstStyle>
            <a:lvl1pPr>
              <a:defRPr/>
            </a:lvl1pPr>
          </a:lstStyle>
          <a:p>
            <a:pPr>
              <a:defRPr/>
            </a:pPr>
            <a:endParaRPr lang="en-GB"/>
          </a:p>
        </p:txBody>
      </p:sp>
      <p:sp>
        <p:nvSpPr>
          <p:cNvPr id="4" name="Footer Placeholder 3"/>
          <p:cNvSpPr>
            <a:spLocks noGrp="1"/>
          </p:cNvSpPr>
          <p:nvPr>
            <p:ph type="ftr" sz="quarter" idx="11"/>
          </p:nvPr>
        </p:nvSpPr>
        <p:spPr/>
        <p:txBody>
          <a:bodyPr/>
          <a:lstStyle>
            <a:lvl1pPr>
              <a:defRPr/>
            </a:lvl1pPr>
          </a:lstStyle>
          <a:p>
            <a:pPr>
              <a:defRPr/>
            </a:pPr>
            <a:endParaRPr lang="en-GB"/>
          </a:p>
        </p:txBody>
      </p:sp>
      <p:sp>
        <p:nvSpPr>
          <p:cNvPr id="5" name="Slide Number Placeholder 4"/>
          <p:cNvSpPr>
            <a:spLocks noGrp="1"/>
          </p:cNvSpPr>
          <p:nvPr>
            <p:ph type="sldNum" sz="quarter" idx="12"/>
          </p:nvPr>
        </p:nvSpPr>
        <p:spPr/>
        <p:txBody>
          <a:bodyPr/>
          <a:lstStyle>
            <a:lvl1pPr>
              <a:defRPr/>
            </a:lvl1pPr>
          </a:lstStyle>
          <a:p>
            <a:pPr>
              <a:defRPr/>
            </a:pPr>
            <a:fld id="{C4D6868A-2C72-BB4A-A2D4-336CE4FC1F15}" type="slidenum">
              <a:rPr lang="en-GB"/>
              <a:pPr>
                <a:defRPr/>
              </a:pPr>
              <a:t>‹#›</a:t>
            </a:fld>
            <a:endParaRPr lang="en-GB"/>
          </a:p>
        </p:txBody>
      </p:sp>
    </p:spTree>
    <p:extLst>
      <p:ext uri="{BB962C8B-B14F-4D97-AF65-F5344CB8AC3E}">
        <p14:creationId xmlns:p14="http://schemas.microsoft.com/office/powerpoint/2010/main" xmlns="" val="3083211467"/>
      </p:ext>
    </p:extLst>
  </p:cSld>
  <p:clrMapOvr>
    <a:masterClrMapping/>
  </p:clrMapOvr>
  <p:transition spd="slow">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fld id="{647970F9-34F5-7449-A811-E770B6484FA8}" type="datetimeFigureOut">
              <a:rPr lang="en-US"/>
              <a:pPr>
                <a:defRPr/>
              </a:pPr>
              <a:t>1/19/2017</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3"/>
          <p:cNvSpPr>
            <a:spLocks noGrp="1"/>
          </p:cNvSpPr>
          <p:nvPr>
            <p:ph type="sldNum" sz="quarter" idx="12"/>
          </p:nvPr>
        </p:nvSpPr>
        <p:spPr/>
        <p:txBody>
          <a:bodyPr/>
          <a:lstStyle>
            <a:lvl1pPr>
              <a:defRPr/>
            </a:lvl1pPr>
          </a:lstStyle>
          <a:p>
            <a:pPr>
              <a:defRPr/>
            </a:pPr>
            <a:fld id="{DB45157E-9615-7641-BFCB-6E6582FC5A15}" type="slidenum">
              <a:rPr lang="en-GB"/>
              <a:pPr>
                <a:defRPr/>
              </a:pPr>
              <a:t>‹#›</a:t>
            </a:fld>
            <a:endParaRPr lang="en-GB"/>
          </a:p>
        </p:txBody>
      </p:sp>
    </p:spTree>
    <p:extLst>
      <p:ext uri="{BB962C8B-B14F-4D97-AF65-F5344CB8AC3E}">
        <p14:creationId xmlns:p14="http://schemas.microsoft.com/office/powerpoint/2010/main" xmlns="" val="891627860"/>
      </p:ext>
    </p:extLst>
  </p:cSld>
  <p:clrMapOvr>
    <a:masterClrMapping/>
  </p:clrMapOvr>
  <p:transition spd="slow">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0" y="1124712"/>
            <a:ext cx="8915400" cy="914400"/>
          </a:xfrm>
          <a:solidFill>
            <a:schemeClr val="tx2"/>
          </a:solidFill>
        </p:spPr>
        <p:txBody>
          <a:bodyPr rtlCol="0">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fr-CH" smtClean="0"/>
              <a:t>Click to edit Master title style</a:t>
            </a:r>
            <a:endParaRPr/>
          </a:p>
        </p:txBody>
      </p:sp>
      <p:sp>
        <p:nvSpPr>
          <p:cNvPr id="3" name="Content Placeholder 2"/>
          <p:cNvSpPr>
            <a:spLocks noGrp="1"/>
          </p:cNvSpPr>
          <p:nvPr>
            <p:ph idx="1"/>
          </p:nvPr>
        </p:nvSpPr>
        <p:spPr>
          <a:xfrm>
            <a:off x="5147534" y="2590800"/>
            <a:ext cx="3566160" cy="3686175"/>
          </a:xfrm>
        </p:spPr>
        <p:txBody>
          <a:bodyPr/>
          <a:lstStyle>
            <a:lvl1pPr>
              <a:defRPr sz="1800"/>
            </a:lvl1pPr>
            <a:lvl2pPr>
              <a:defRPr sz="1800"/>
            </a:lvl2pPr>
            <a:lvl3pPr>
              <a:defRPr sz="1800"/>
            </a:lvl3pPr>
            <a:lvl4pPr>
              <a:defRPr sz="1800"/>
            </a:lvl4pPr>
            <a:lvl5pPr>
              <a:defRPr sz="1800"/>
            </a:lvl5pPr>
            <a:lvl6pPr marL="2055813" indent="-344488">
              <a:defRPr sz="2000"/>
            </a:lvl6pPr>
            <a:lvl7pPr marL="2055813" indent="-344488">
              <a:defRPr sz="2000"/>
            </a:lvl7pPr>
            <a:lvl8pPr marL="2055813" indent="-344488">
              <a:defRPr sz="2000"/>
            </a:lvl8pPr>
            <a:lvl9pPr marL="2055813" indent="-344488">
              <a:defRPr sz="20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4" name="Text Placeholder 3"/>
          <p:cNvSpPr>
            <a:spLocks noGrp="1"/>
          </p:cNvSpPr>
          <p:nvPr>
            <p:ph type="body" sz="half" idx="2"/>
          </p:nvPr>
        </p:nvSpPr>
        <p:spPr>
          <a:xfrm>
            <a:off x="900952" y="2039111"/>
            <a:ext cx="3566160" cy="4224528"/>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274320" rIns="274320" bIns="274320" rtlCol="0">
            <a:normAutofit/>
          </a:bodyPr>
          <a:lstStyle>
            <a:lvl1pPr marL="0" indent="0" algn="l" defTabSz="914400" rtl="0" eaLnBrk="1" latinLnBrk="0" hangingPunct="1">
              <a:spcBef>
                <a:spcPts val="20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H" smtClean="0"/>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en-GB"/>
          </a:p>
        </p:txBody>
      </p:sp>
      <p:sp>
        <p:nvSpPr>
          <p:cNvPr id="6" name="Footer Placeholder 5"/>
          <p:cNvSpPr>
            <a:spLocks noGrp="1"/>
          </p:cNvSpPr>
          <p:nvPr>
            <p:ph type="ftr" sz="quarter" idx="11"/>
          </p:nvPr>
        </p:nvSpPr>
        <p:spPr/>
        <p:txBody>
          <a:bodyPr/>
          <a:lstStyle>
            <a:lvl1pPr>
              <a:defRPr/>
            </a:lvl1pPr>
          </a:lstStyle>
          <a:p>
            <a:pPr>
              <a:defRPr/>
            </a:pPr>
            <a:endParaRPr lang="en-GB"/>
          </a:p>
        </p:txBody>
      </p:sp>
      <p:sp>
        <p:nvSpPr>
          <p:cNvPr id="7" name="Slide Number Placeholder 6"/>
          <p:cNvSpPr>
            <a:spLocks noGrp="1"/>
          </p:cNvSpPr>
          <p:nvPr>
            <p:ph type="sldNum" sz="quarter" idx="12"/>
          </p:nvPr>
        </p:nvSpPr>
        <p:spPr/>
        <p:txBody>
          <a:bodyPr/>
          <a:lstStyle>
            <a:lvl1pPr>
              <a:defRPr/>
            </a:lvl1pPr>
          </a:lstStyle>
          <a:p>
            <a:pPr>
              <a:defRPr/>
            </a:pPr>
            <a:fld id="{85237C92-23E7-E54B-94CA-8D2315EBC75B}" type="slidenum">
              <a:rPr lang="en-GB"/>
              <a:pPr>
                <a:defRPr/>
              </a:pPr>
              <a:t>‹#›</a:t>
            </a:fld>
            <a:endParaRPr lang="en-GB"/>
          </a:p>
        </p:txBody>
      </p:sp>
    </p:spTree>
    <p:extLst>
      <p:ext uri="{BB962C8B-B14F-4D97-AF65-F5344CB8AC3E}">
        <p14:creationId xmlns:p14="http://schemas.microsoft.com/office/powerpoint/2010/main" xmlns="" val="3481637162"/>
      </p:ext>
    </p:extLst>
  </p:cSld>
  <p:clrMapOvr>
    <a:masterClrMapping/>
  </p:clrMapOvr>
  <p:transition spd="slow">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0" y="1123950"/>
            <a:ext cx="8913813" cy="914400"/>
          </a:xfrm>
          <a:prstGeom prst="rect">
            <a:avLst/>
          </a:prstGeom>
          <a:solidFill>
            <a:schemeClr val="tx2"/>
          </a:solidFill>
          <a:ln>
            <a:noFill/>
          </a:ln>
          <a:extLs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1188720" tIns="45720" rIns="274320" bIns="45720" numCol="1" anchor="ctr" anchorCtr="0" compatLnSpc="1">
            <a:prstTxWarp prst="textNoShape">
              <a:avLst/>
            </a:prstTxWarp>
          </a:bodyPr>
          <a:lstStyle/>
          <a:p>
            <a:pPr lvl="0"/>
            <a:r>
              <a:rPr lang="fr-CH"/>
              <a:t>Click to edit Master title style</a:t>
            </a:r>
            <a:endParaRPr lang="en-US"/>
          </a:p>
        </p:txBody>
      </p:sp>
      <p:sp>
        <p:nvSpPr>
          <p:cNvPr id="1027" name="Text Placeholder 2"/>
          <p:cNvSpPr>
            <a:spLocks noGrp="1"/>
          </p:cNvSpPr>
          <p:nvPr>
            <p:ph type="body" idx="1"/>
          </p:nvPr>
        </p:nvSpPr>
        <p:spPr bwMode="auto">
          <a:xfrm>
            <a:off x="1114425" y="2595563"/>
            <a:ext cx="7610475" cy="3670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fr-CH"/>
              <a:t>Click to edit Master text styles</a:t>
            </a:r>
          </a:p>
          <a:p>
            <a:pPr lvl="1"/>
            <a:r>
              <a:rPr lang="fr-CH"/>
              <a:t>Second level</a:t>
            </a:r>
          </a:p>
          <a:p>
            <a:pPr lvl="2"/>
            <a:r>
              <a:rPr lang="fr-CH"/>
              <a:t>Third level</a:t>
            </a:r>
          </a:p>
          <a:p>
            <a:pPr lvl="3"/>
            <a:r>
              <a:rPr lang="fr-CH"/>
              <a:t>Fourth level</a:t>
            </a:r>
          </a:p>
          <a:p>
            <a:pPr lvl="4"/>
            <a:r>
              <a:rPr lang="fr-CH"/>
              <a:t>Fifth level</a:t>
            </a:r>
            <a:endParaRPr lang="en-US"/>
          </a:p>
        </p:txBody>
      </p:sp>
      <p:sp>
        <p:nvSpPr>
          <p:cNvPr id="4" name="Date Placeholder 3"/>
          <p:cNvSpPr>
            <a:spLocks noGrp="1"/>
          </p:cNvSpPr>
          <p:nvPr>
            <p:ph type="dt" sz="half" idx="2"/>
          </p:nvPr>
        </p:nvSpPr>
        <p:spPr>
          <a:xfrm>
            <a:off x="6580188" y="188913"/>
            <a:ext cx="2133600" cy="365125"/>
          </a:xfrm>
          <a:prstGeom prst="rect">
            <a:avLst/>
          </a:prstGeom>
        </p:spPr>
        <p:txBody>
          <a:bodyPr vert="horz" lIns="91440" tIns="45720" rIns="91440" bIns="45720" rtlCol="0" anchor="ctr"/>
          <a:lstStyle>
            <a:lvl1pPr algn="r">
              <a:defRPr sz="1000">
                <a:solidFill>
                  <a:schemeClr val="tx1">
                    <a:lumMod val="65000"/>
                    <a:lumOff val="35000"/>
                  </a:schemeClr>
                </a:solidFill>
              </a:defRPr>
            </a:lvl1pPr>
          </a:lstStyle>
          <a:p>
            <a:pPr>
              <a:defRPr/>
            </a:pPr>
            <a:fld id="{48165386-4417-D543-8837-FD377B1EB157}" type="datetimeFigureOut">
              <a:rPr lang="it-IT"/>
              <a:pPr>
                <a:defRPr/>
              </a:pPr>
              <a:t>19/01/2017</a:t>
            </a:fld>
            <a:endParaRPr lang="it-IT"/>
          </a:p>
        </p:txBody>
      </p:sp>
      <p:sp>
        <p:nvSpPr>
          <p:cNvPr id="5" name="Footer Placeholder 4"/>
          <p:cNvSpPr>
            <a:spLocks noGrp="1"/>
          </p:cNvSpPr>
          <p:nvPr>
            <p:ph type="ftr" sz="quarter" idx="3"/>
          </p:nvPr>
        </p:nvSpPr>
        <p:spPr>
          <a:xfrm>
            <a:off x="1120775" y="188913"/>
            <a:ext cx="2895600" cy="365125"/>
          </a:xfrm>
          <a:prstGeom prst="rect">
            <a:avLst/>
          </a:prstGeom>
        </p:spPr>
        <p:txBody>
          <a:bodyPr vert="horz" lIns="91440" tIns="45720" rIns="91440" bIns="45720" rtlCol="0" anchor="ctr"/>
          <a:lstStyle>
            <a:lvl1pPr algn="l">
              <a:defRPr sz="1000">
                <a:solidFill>
                  <a:schemeClr val="tx1">
                    <a:lumMod val="65000"/>
                    <a:lumOff val="35000"/>
                  </a:schemeClr>
                </a:solidFill>
              </a:defRPr>
            </a:lvl1pPr>
          </a:lstStyle>
          <a:p>
            <a:pPr>
              <a:defRPr/>
            </a:pPr>
            <a:endParaRPr lang="it-IT"/>
          </a:p>
        </p:txBody>
      </p:sp>
      <p:sp>
        <p:nvSpPr>
          <p:cNvPr id="6" name="Slide Number Placeholder 5"/>
          <p:cNvSpPr>
            <a:spLocks noGrp="1"/>
          </p:cNvSpPr>
          <p:nvPr>
            <p:ph type="sldNum" sz="quarter" idx="4"/>
          </p:nvPr>
        </p:nvSpPr>
        <p:spPr>
          <a:xfrm>
            <a:off x="8789988" y="6569075"/>
            <a:ext cx="457200" cy="365125"/>
          </a:xfrm>
          <a:prstGeom prst="rect">
            <a:avLst/>
          </a:prstGeom>
        </p:spPr>
        <p:txBody>
          <a:bodyPr vert="horz" lIns="91440" tIns="45720" rIns="91440" bIns="45720" rtlCol="0" anchor="ctr"/>
          <a:lstStyle>
            <a:lvl1pPr algn="ctr">
              <a:defRPr sz="800">
                <a:solidFill>
                  <a:schemeClr val="tx1">
                    <a:lumMod val="65000"/>
                    <a:lumOff val="35000"/>
                  </a:schemeClr>
                </a:solidFill>
              </a:defRPr>
            </a:lvl1pPr>
          </a:lstStyle>
          <a:p>
            <a:pPr>
              <a:defRPr/>
            </a:pPr>
            <a:fld id="{A07EE25A-C4D1-884D-80E5-13B2CBA3893A}" type="slidenum">
              <a:rPr lang="it-IT"/>
              <a:pPr>
                <a:defRPr/>
              </a:pPr>
              <a:t>‹#›</a:t>
            </a:fld>
            <a:endParaRPr lang="it-IT"/>
          </a:p>
        </p:txBody>
      </p:sp>
      <p:sp>
        <p:nvSpPr>
          <p:cNvPr id="7" name="Rectangle 6"/>
          <p:cNvSpPr/>
          <p:nvPr/>
        </p:nvSpPr>
        <p:spPr>
          <a:xfrm>
            <a:off x="914400" y="0"/>
            <a:ext cx="7999413" cy="182563"/>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a:p>
        </p:txBody>
      </p:sp>
      <p:sp>
        <p:nvSpPr>
          <p:cNvPr id="8" name="Rectangle 7"/>
          <p:cNvSpPr/>
          <p:nvPr/>
        </p:nvSpPr>
        <p:spPr>
          <a:xfrm>
            <a:off x="914400" y="6675438"/>
            <a:ext cx="7999413" cy="182562"/>
          </a:xfrm>
          <a:prstGeom prst="rect">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a:p>
        </p:txBody>
      </p:sp>
      <p:sp>
        <p:nvSpPr>
          <p:cNvPr id="9" name="Slide Number Placeholder 5"/>
          <p:cNvSpPr txBox="1">
            <a:spLocks/>
          </p:cNvSpPr>
          <p:nvPr userDrawn="1"/>
        </p:nvSpPr>
        <p:spPr>
          <a:xfrm>
            <a:off x="6667500" y="6508750"/>
            <a:ext cx="2133600" cy="365125"/>
          </a:xfrm>
          <a:prstGeom prst="rect">
            <a:avLst/>
          </a:prstGeom>
        </p:spPr>
        <p:txBody>
          <a:bodyPr lIns="68580" tIns="34290" rIns="68580" bIns="34290" anchor="ctr"/>
          <a:lstStyle>
            <a:lvl1pPr>
              <a:defRPr>
                <a:solidFill>
                  <a:schemeClr val="tx1"/>
                </a:solidFill>
                <a:latin typeface="Arial" charset="0"/>
                <a:ea typeface="MS PGothic" charset="0"/>
                <a:cs typeface="MS PGothic" charset="0"/>
              </a:defRPr>
            </a:lvl1pPr>
            <a:lvl2pPr marL="742950" indent="-285750">
              <a:defRPr>
                <a:solidFill>
                  <a:schemeClr val="tx1"/>
                </a:solidFill>
                <a:latin typeface="Arial" charset="0"/>
                <a:ea typeface="MS PGothic" charset="0"/>
                <a:cs typeface="MS PGothic" charset="0"/>
              </a:defRPr>
            </a:lvl2pPr>
            <a:lvl3pPr marL="1143000" indent="-228600">
              <a:defRPr>
                <a:solidFill>
                  <a:schemeClr val="tx1"/>
                </a:solidFill>
                <a:latin typeface="Arial" charset="0"/>
                <a:ea typeface="MS PGothic" charset="0"/>
                <a:cs typeface="MS PGothic" charset="0"/>
              </a:defRPr>
            </a:lvl3pPr>
            <a:lvl4pPr marL="1600200" indent="-228600">
              <a:defRPr>
                <a:solidFill>
                  <a:schemeClr val="tx1"/>
                </a:solidFill>
                <a:latin typeface="Arial" charset="0"/>
                <a:ea typeface="MS PGothic" charset="0"/>
                <a:cs typeface="MS PGothic" charset="0"/>
              </a:defRPr>
            </a:lvl4pPr>
            <a:lvl5pPr marL="2057400" indent="-22860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algn="r" eaLnBrk="1" hangingPunct="1">
              <a:defRPr/>
            </a:pPr>
            <a:fld id="{7B3E228D-C921-E74E-BE25-2E1512FBFA53}" type="slidenum">
              <a:rPr lang="en-GB" sz="900" smtClean="0">
                <a:solidFill>
                  <a:srgbClr val="898989"/>
                </a:solidFill>
                <a:latin typeface="Calibri" charset="0"/>
              </a:rPr>
              <a:pPr algn="r" eaLnBrk="1" hangingPunct="1">
                <a:defRPr/>
              </a:pPr>
              <a:t>‹#›</a:t>
            </a:fld>
            <a:endParaRPr lang="en-GB" sz="900" smtClean="0">
              <a:solidFill>
                <a:srgbClr val="898989"/>
              </a:solidFill>
              <a:latin typeface="Calibri" charset="0"/>
            </a:endParaRPr>
          </a:p>
        </p:txBody>
      </p:sp>
      <p:pic>
        <p:nvPicPr>
          <p:cNvPr id="1034" name="Image 1"/>
          <p:cNvPicPr>
            <a:picLocks noChangeAspect="1" noChangeArrowheads="1"/>
          </p:cNvPicPr>
          <p:nvPr userDrawn="1"/>
        </p:nvPicPr>
        <p:blipFill>
          <a:blip r:embed="rId18" cstate="print">
            <a:extLst>
              <a:ext uri="{28A0092B-C50C-407E-A947-70E740481C1C}">
                <a14:useLocalDpi xmlns:a14="http://schemas.microsoft.com/office/drawing/2010/main" xmlns="" val="0"/>
              </a:ext>
            </a:extLst>
          </a:blip>
          <a:srcRect/>
          <a:stretch>
            <a:fillRect/>
          </a:stretch>
        </p:blipFill>
        <p:spPr bwMode="auto">
          <a:xfrm>
            <a:off x="7596188" y="5589588"/>
            <a:ext cx="1155700" cy="660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5683" r:id="rId1"/>
    <p:sldLayoutId id="2147485684" r:id="rId2"/>
    <p:sldLayoutId id="2147485685" r:id="rId3"/>
    <p:sldLayoutId id="2147485686" r:id="rId4"/>
    <p:sldLayoutId id="2147485687" r:id="rId5"/>
    <p:sldLayoutId id="2147485688" r:id="rId6"/>
    <p:sldLayoutId id="2147485689" r:id="rId7"/>
    <p:sldLayoutId id="2147485690" r:id="rId8"/>
    <p:sldLayoutId id="2147485691" r:id="rId9"/>
    <p:sldLayoutId id="2147485692" r:id="rId10"/>
    <p:sldLayoutId id="2147485693" r:id="rId11"/>
    <p:sldLayoutId id="2147485694" r:id="rId12"/>
    <p:sldLayoutId id="2147485695" r:id="rId13"/>
    <p:sldLayoutId id="2147485696" r:id="rId14"/>
    <p:sldLayoutId id="2147485697" r:id="rId15"/>
    <p:sldLayoutId id="2147485698" r:id="rId16"/>
  </p:sldLayoutIdLst>
  <p:transition spd="slow">
    <p:push dir="u"/>
  </p:transition>
  <p:timing>
    <p:tnLst>
      <p:par>
        <p:cTn id="1" dur="indefinite" restart="never" nodeType="tmRoot"/>
      </p:par>
    </p:tnLst>
  </p:timing>
  <p:txStyles>
    <p:titleStyle>
      <a:lvl1pPr algn="l" rtl="0" eaLnBrk="0" fontAlgn="base" hangingPunct="0">
        <a:spcBef>
          <a:spcPct val="0"/>
        </a:spcBef>
        <a:spcAft>
          <a:spcPct val="0"/>
        </a:spcAft>
        <a:defRPr sz="3600" kern="1200">
          <a:solidFill>
            <a:schemeClr val="bg1"/>
          </a:solidFill>
          <a:latin typeface="+mj-lt"/>
          <a:ea typeface="ＭＳ Ｐゴシック" charset="0"/>
          <a:cs typeface="ＭＳ Ｐゴシック" charset="0"/>
        </a:defRPr>
      </a:lvl1pPr>
      <a:lvl2pPr algn="l" rtl="0" eaLnBrk="0" fontAlgn="base" hangingPunct="0">
        <a:spcBef>
          <a:spcPct val="0"/>
        </a:spcBef>
        <a:spcAft>
          <a:spcPct val="0"/>
        </a:spcAft>
        <a:defRPr sz="3600">
          <a:solidFill>
            <a:schemeClr val="bg1"/>
          </a:solidFill>
          <a:latin typeface="Century Gothic" charset="0"/>
          <a:ea typeface="ＭＳ Ｐゴシック" charset="0"/>
          <a:cs typeface="ＭＳ Ｐゴシック" charset="0"/>
        </a:defRPr>
      </a:lvl2pPr>
      <a:lvl3pPr algn="l" rtl="0" eaLnBrk="0" fontAlgn="base" hangingPunct="0">
        <a:spcBef>
          <a:spcPct val="0"/>
        </a:spcBef>
        <a:spcAft>
          <a:spcPct val="0"/>
        </a:spcAft>
        <a:defRPr sz="3600">
          <a:solidFill>
            <a:schemeClr val="bg1"/>
          </a:solidFill>
          <a:latin typeface="Century Gothic" charset="0"/>
          <a:ea typeface="ＭＳ Ｐゴシック" charset="0"/>
          <a:cs typeface="ＭＳ Ｐゴシック" charset="0"/>
        </a:defRPr>
      </a:lvl3pPr>
      <a:lvl4pPr algn="l" rtl="0" eaLnBrk="0" fontAlgn="base" hangingPunct="0">
        <a:spcBef>
          <a:spcPct val="0"/>
        </a:spcBef>
        <a:spcAft>
          <a:spcPct val="0"/>
        </a:spcAft>
        <a:defRPr sz="3600">
          <a:solidFill>
            <a:schemeClr val="bg1"/>
          </a:solidFill>
          <a:latin typeface="Century Gothic" charset="0"/>
          <a:ea typeface="ＭＳ Ｐゴシック" charset="0"/>
          <a:cs typeface="ＭＳ Ｐゴシック" charset="0"/>
        </a:defRPr>
      </a:lvl4pPr>
      <a:lvl5pPr algn="l" rtl="0" eaLnBrk="0" fontAlgn="base" hangingPunct="0">
        <a:spcBef>
          <a:spcPct val="0"/>
        </a:spcBef>
        <a:spcAft>
          <a:spcPct val="0"/>
        </a:spcAft>
        <a:defRPr sz="3600">
          <a:solidFill>
            <a:schemeClr val="bg1"/>
          </a:solidFill>
          <a:latin typeface="Century Gothic" charset="0"/>
          <a:ea typeface="ＭＳ Ｐゴシック" charset="0"/>
          <a:cs typeface="ＭＳ Ｐゴシック" charset="0"/>
        </a:defRPr>
      </a:lvl5pPr>
      <a:lvl6pPr marL="457200" algn="l" rtl="0" fontAlgn="base">
        <a:spcBef>
          <a:spcPct val="0"/>
        </a:spcBef>
        <a:spcAft>
          <a:spcPct val="0"/>
        </a:spcAft>
        <a:defRPr sz="3600">
          <a:solidFill>
            <a:schemeClr val="bg1"/>
          </a:solidFill>
          <a:latin typeface="Century Gothic" charset="0"/>
          <a:ea typeface="ＭＳ Ｐゴシック" charset="0"/>
          <a:cs typeface="ＭＳ Ｐゴシック" charset="0"/>
        </a:defRPr>
      </a:lvl6pPr>
      <a:lvl7pPr marL="914400" algn="l" rtl="0" fontAlgn="base">
        <a:spcBef>
          <a:spcPct val="0"/>
        </a:spcBef>
        <a:spcAft>
          <a:spcPct val="0"/>
        </a:spcAft>
        <a:defRPr sz="3600">
          <a:solidFill>
            <a:schemeClr val="bg1"/>
          </a:solidFill>
          <a:latin typeface="Century Gothic" charset="0"/>
          <a:ea typeface="ＭＳ Ｐゴシック" charset="0"/>
          <a:cs typeface="ＭＳ Ｐゴシック" charset="0"/>
        </a:defRPr>
      </a:lvl7pPr>
      <a:lvl8pPr marL="1371600" algn="l" rtl="0" fontAlgn="base">
        <a:spcBef>
          <a:spcPct val="0"/>
        </a:spcBef>
        <a:spcAft>
          <a:spcPct val="0"/>
        </a:spcAft>
        <a:defRPr sz="3600">
          <a:solidFill>
            <a:schemeClr val="bg1"/>
          </a:solidFill>
          <a:latin typeface="Century Gothic" charset="0"/>
          <a:ea typeface="ＭＳ Ｐゴシック" charset="0"/>
          <a:cs typeface="ＭＳ Ｐゴシック" charset="0"/>
        </a:defRPr>
      </a:lvl8pPr>
      <a:lvl9pPr marL="1828800" algn="l" rtl="0" fontAlgn="base">
        <a:spcBef>
          <a:spcPct val="0"/>
        </a:spcBef>
        <a:spcAft>
          <a:spcPct val="0"/>
        </a:spcAft>
        <a:defRPr sz="3600">
          <a:solidFill>
            <a:schemeClr val="bg1"/>
          </a:solidFill>
          <a:latin typeface="Century Gothic" charset="0"/>
          <a:ea typeface="ＭＳ Ｐゴシック" charset="0"/>
          <a:cs typeface="ＭＳ Ｐゴシック" charset="0"/>
        </a:defRPr>
      </a:lvl9pPr>
    </p:titleStyle>
    <p:bodyStyle>
      <a:lvl1pPr marL="342900" indent="-342900" algn="l" rtl="0" eaLnBrk="0" fontAlgn="base" hangingPunct="0">
        <a:spcBef>
          <a:spcPts val="2000"/>
        </a:spcBef>
        <a:spcAft>
          <a:spcPct val="0"/>
        </a:spcAft>
        <a:buClr>
          <a:schemeClr val="accent1"/>
        </a:buClr>
        <a:buFont typeface="Wingdings 2" charset="0"/>
        <a:buChar char=""/>
        <a:defRPr sz="2000" kern="1200">
          <a:solidFill>
            <a:srgbClr val="595959"/>
          </a:solidFill>
          <a:latin typeface="+mn-lt"/>
          <a:ea typeface="ＭＳ Ｐゴシック" charset="0"/>
          <a:cs typeface="ＭＳ Ｐゴシック" charset="0"/>
        </a:defRPr>
      </a:lvl1pPr>
      <a:lvl2pPr marL="685800" indent="-336550" algn="l" rtl="0" eaLnBrk="0" fontAlgn="base" hangingPunct="0">
        <a:spcBef>
          <a:spcPts val="600"/>
        </a:spcBef>
        <a:spcAft>
          <a:spcPct val="0"/>
        </a:spcAft>
        <a:buClr>
          <a:srgbClr val="254061"/>
        </a:buClr>
        <a:buFont typeface="Wingdings 2" charset="0"/>
        <a:buChar char=""/>
        <a:defRPr kern="1200">
          <a:solidFill>
            <a:srgbClr val="595959"/>
          </a:solidFill>
          <a:latin typeface="+mn-lt"/>
          <a:ea typeface="ＭＳ Ｐゴシック" charset="0"/>
          <a:cs typeface="+mn-cs"/>
        </a:defRPr>
      </a:lvl2pPr>
      <a:lvl3pPr marL="1035050" indent="-349250" algn="l" rtl="0" eaLnBrk="0" fontAlgn="base" hangingPunct="0">
        <a:spcBef>
          <a:spcPts val="600"/>
        </a:spcBef>
        <a:spcAft>
          <a:spcPct val="0"/>
        </a:spcAft>
        <a:buClr>
          <a:schemeClr val="accent1"/>
        </a:buClr>
        <a:buFont typeface="Wingdings 2" charset="0"/>
        <a:buChar char=""/>
        <a:defRPr kern="1200">
          <a:solidFill>
            <a:srgbClr val="595959"/>
          </a:solidFill>
          <a:latin typeface="+mn-lt"/>
          <a:ea typeface="ＭＳ Ｐゴシック" charset="0"/>
          <a:cs typeface="+mn-cs"/>
        </a:defRPr>
      </a:lvl3pPr>
      <a:lvl4pPr marL="1371600" indent="-336550" algn="l" rtl="0" eaLnBrk="0" fontAlgn="base" hangingPunct="0">
        <a:spcBef>
          <a:spcPts val="600"/>
        </a:spcBef>
        <a:spcAft>
          <a:spcPct val="0"/>
        </a:spcAft>
        <a:buClr>
          <a:srgbClr val="254061"/>
        </a:buClr>
        <a:buFont typeface="Wingdings 2" charset="0"/>
        <a:buChar char=""/>
        <a:defRPr kern="1200">
          <a:solidFill>
            <a:srgbClr val="595959"/>
          </a:solidFill>
          <a:latin typeface="+mn-lt"/>
          <a:ea typeface="ＭＳ Ｐゴシック" charset="0"/>
          <a:cs typeface="+mn-cs"/>
        </a:defRPr>
      </a:lvl4pPr>
      <a:lvl5pPr marL="1720850" indent="-349250" algn="l" rtl="0" eaLnBrk="0" fontAlgn="base" hangingPunct="0">
        <a:spcBef>
          <a:spcPts val="600"/>
        </a:spcBef>
        <a:spcAft>
          <a:spcPct val="0"/>
        </a:spcAft>
        <a:buClr>
          <a:schemeClr val="accent1"/>
        </a:buClr>
        <a:buFont typeface="Wingdings 2" charset="0"/>
        <a:buChar char=""/>
        <a:defRPr kern="1200">
          <a:solidFill>
            <a:srgbClr val="595959"/>
          </a:solidFill>
          <a:latin typeface="+mn-lt"/>
          <a:ea typeface="ＭＳ Ｐゴシック" charset="0"/>
          <a:cs typeface="+mn-cs"/>
        </a:defRPr>
      </a:lvl5pPr>
      <a:lvl6pPr marL="2055813" indent="-344488"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398713" indent="-344488" algn="l" defTabSz="914400" rtl="0" eaLnBrk="1" latinLnBrk="0" hangingPunct="1">
        <a:spcBef>
          <a:spcPct val="20000"/>
        </a:spcBef>
        <a:buClr>
          <a:schemeClr val="accent1"/>
        </a:buClr>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743200" indent="-344488"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3087688" indent="-344488" algn="l" defTabSz="914400" rtl="0" eaLnBrk="1" latinLnBrk="0" hangingPunct="1">
        <a:spcBef>
          <a:spcPct val="20000"/>
        </a:spcBef>
        <a:buClr>
          <a:schemeClr val="accent1"/>
        </a:buClr>
        <a:buFont typeface="Wingdings 2" pitchFamily="18" charset="2"/>
        <a:buChar char=""/>
        <a:defRPr lang="en-US" sz="1800" kern="120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5.xml"/><Relationship Id="rId6" Type="http://schemas.openxmlformats.org/officeDocument/2006/relationships/image" Target="../media/image10.png"/><Relationship Id="rId5" Type="http://schemas.openxmlformats.org/officeDocument/2006/relationships/image" Target="../media/image9.png"/><Relationship Id="rId10" Type="http://schemas.openxmlformats.org/officeDocument/2006/relationships/image" Target="../media/image14.png"/><Relationship Id="rId4" Type="http://schemas.openxmlformats.org/officeDocument/2006/relationships/image" Target="../media/image8.png"/><Relationship Id="rId9"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7"/>
          <p:cNvSpPr>
            <a:spLocks/>
          </p:cNvSpPr>
          <p:nvPr/>
        </p:nvSpPr>
        <p:spPr bwMode="auto">
          <a:xfrm>
            <a:off x="1979613" y="1417638"/>
            <a:ext cx="4968875" cy="1450975"/>
          </a:xfrm>
          <a:prstGeom prst="rect">
            <a:avLst/>
          </a:prstGeom>
          <a:noFill/>
          <a:ln>
            <a:noFill/>
          </a:ln>
          <a:extLst/>
        </p:spPr>
        <p:txBody>
          <a:bodyPr lIns="0" tIns="0" rIns="30479" bIns="0"/>
          <a:lstStyle/>
          <a:p>
            <a:pPr marL="201216" indent="-171450" algn="ctr" eaLnBrk="1" fontAlgn="auto" hangingPunct="1">
              <a:spcBef>
                <a:spcPts val="0"/>
              </a:spcBef>
              <a:spcAft>
                <a:spcPts val="0"/>
              </a:spcAft>
              <a:buClr>
                <a:prstClr val="white"/>
              </a:buClr>
              <a:buSzPct val="125000"/>
              <a:defRPr/>
            </a:pPr>
            <a:endParaRPr lang="en-GB" sz="2700" dirty="0">
              <a:solidFill>
                <a:srgbClr val="056CB6"/>
              </a:solidFill>
              <a:ea typeface="+mn-ea"/>
              <a:cs typeface="+mn-cs"/>
            </a:endParaRPr>
          </a:p>
        </p:txBody>
      </p:sp>
      <p:sp>
        <p:nvSpPr>
          <p:cNvPr id="2052" name="AutoShape 5"/>
          <p:cNvSpPr>
            <a:spLocks noChangeAspect="1" noChangeArrowheads="1"/>
          </p:cNvSpPr>
          <p:nvPr/>
        </p:nvSpPr>
        <p:spPr bwMode="auto">
          <a:xfrm>
            <a:off x="1412875" y="1127125"/>
            <a:ext cx="2698750" cy="439738"/>
          </a:xfrm>
          <a:prstGeom prst="rect">
            <a:avLst/>
          </a:prstGeom>
          <a:noFill/>
          <a:ln>
            <a:noFill/>
          </a:ln>
          <a:extLst/>
        </p:spPr>
        <p:txBody>
          <a:bodyPr/>
          <a:lstStyle/>
          <a:p>
            <a:pPr eaLnBrk="1" fontAlgn="auto" hangingPunct="1">
              <a:spcBef>
                <a:spcPts val="0"/>
              </a:spcBef>
              <a:spcAft>
                <a:spcPts val="0"/>
              </a:spcAft>
              <a:defRPr/>
            </a:pPr>
            <a:endParaRPr lang="en-US" dirty="0">
              <a:solidFill>
                <a:prstClr val="black"/>
              </a:solidFill>
              <a:latin typeface="Calibri"/>
              <a:ea typeface="+mn-ea"/>
              <a:cs typeface="+mn-cs"/>
            </a:endParaRPr>
          </a:p>
        </p:txBody>
      </p:sp>
      <p:sp>
        <p:nvSpPr>
          <p:cNvPr id="20483" name="Titre 3"/>
          <p:cNvSpPr>
            <a:spLocks noGrp="1"/>
          </p:cNvSpPr>
          <p:nvPr>
            <p:ph type="ctrTitle"/>
          </p:nvPr>
        </p:nvSpPr>
        <p:spPr>
          <a:xfrm>
            <a:off x="685800" y="1628775"/>
            <a:ext cx="7772400" cy="2087563"/>
          </a:xfrm>
        </p:spPr>
        <p:txBody>
          <a:bodyPr/>
          <a:lstStyle/>
          <a:p>
            <a:pPr algn="r" rtl="1" eaLnBrk="1" hangingPunct="1"/>
            <a:r>
              <a:rPr lang="ar-LB" b="1" dirty="0" smtClean="0">
                <a:latin typeface="Century Gothic" charset="0"/>
                <a:ea typeface="MS PGothic" charset="0"/>
                <a:cs typeface="MS PGothic" charset="0"/>
              </a:rPr>
              <a:t>تنظيم آلية تشاركية</a:t>
            </a:r>
            <a:endParaRPr lang="fr-FR" b="1" dirty="0">
              <a:latin typeface="Century Gothic" charset="0"/>
              <a:ea typeface="MS PGothic" charset="0"/>
              <a:cs typeface="MS PGothic" charset="0"/>
            </a:endParaRPr>
          </a:p>
        </p:txBody>
      </p:sp>
      <p:pic>
        <p:nvPicPr>
          <p:cNvPr id="20484" name="Picture 13" descr="ECHO"/>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724525" y="5565775"/>
            <a:ext cx="769938" cy="739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0485" name="Picture 10" descr="https://pbs.twimg.com/profile_images/2226122424/UNHCR_Logo.jpe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3692525" y="5576888"/>
            <a:ext cx="735013" cy="7286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0486" name="Picture 12" descr="IDMC logo.png"/>
          <p:cNvPicPr>
            <a:picLocks noChangeAspect="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392113" y="5683250"/>
            <a:ext cx="2379662" cy="5286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ransition spd="slow">
    <p:push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5"/>
          <p:cNvSpPr/>
          <p:nvPr/>
        </p:nvSpPr>
        <p:spPr>
          <a:xfrm>
            <a:off x="0" y="1484784"/>
            <a:ext cx="8964488" cy="5256584"/>
          </a:xfrm>
          <a:prstGeom prst="ellipse">
            <a:avLst/>
          </a:prstGeom>
          <a:solidFill>
            <a:schemeClr val="accent6">
              <a:lumMod val="75000"/>
            </a:schemeClr>
          </a:solidFill>
          <a:ln>
            <a:noFill/>
          </a:ln>
          <a:scene3d>
            <a:camera prst="obliqueTopRight"/>
            <a:lightRig rig="threePt" dir="tl"/>
          </a:scene3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 name="Oval 2"/>
          <p:cNvSpPr/>
          <p:nvPr/>
        </p:nvSpPr>
        <p:spPr>
          <a:xfrm>
            <a:off x="1259632" y="1772816"/>
            <a:ext cx="6336704" cy="4680520"/>
          </a:xfrm>
          <a:prstGeom prst="ellipse">
            <a:avLst/>
          </a:prstGeom>
          <a:solidFill>
            <a:schemeClr val="accent6">
              <a:lumMod val="60000"/>
              <a:lumOff val="40000"/>
            </a:schemeClr>
          </a:solidFill>
          <a:ln>
            <a:noFill/>
          </a:ln>
          <a:scene3d>
            <a:camera prst="obliqueTopRight"/>
            <a:lightRig rig="threePt" dir="tl"/>
          </a:scene3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2769" name="Titre 1"/>
          <p:cNvSpPr>
            <a:spLocks noGrp="1"/>
          </p:cNvSpPr>
          <p:nvPr>
            <p:ph type="title"/>
          </p:nvPr>
        </p:nvSpPr>
        <p:spPr>
          <a:xfrm>
            <a:off x="323850" y="0"/>
            <a:ext cx="8424863" cy="1268413"/>
          </a:xfrm>
        </p:spPr>
        <p:txBody>
          <a:bodyPr/>
          <a:lstStyle/>
          <a:p>
            <a:pPr eaLnBrk="1" hangingPunct="1"/>
            <a:r>
              <a:rPr lang="ar-LB" sz="2800" b="1" dirty="0" smtClean="0">
                <a:latin typeface="Century Gothic" charset="0"/>
                <a:ea typeface="MS PGothic" charset="0"/>
                <a:cs typeface="MS PGothic" charset="0"/>
              </a:rPr>
              <a:t>وضع الآلية على المسار الصحيح</a:t>
            </a:r>
            <a:endParaRPr lang="fr-FR" sz="2800" b="1" dirty="0">
              <a:latin typeface="Century Gothic" charset="0"/>
              <a:ea typeface="MS PGothic" charset="0"/>
              <a:cs typeface="MS PGothic" charset="0"/>
            </a:endParaRPr>
          </a:p>
        </p:txBody>
      </p:sp>
      <p:graphicFrame>
        <p:nvGraphicFramePr>
          <p:cNvPr id="2" name="Content Placeholder 1"/>
          <p:cNvGraphicFramePr>
            <a:graphicFrameLocks noGrp="1"/>
          </p:cNvGraphicFramePr>
          <p:nvPr>
            <p:ph idx="1"/>
            <p:extLst>
              <p:ext uri="{D42A27DB-BD31-4B8C-83A1-F6EECF244321}">
                <p14:modId xmlns:p14="http://schemas.microsoft.com/office/powerpoint/2010/main" xmlns="" val="1360188194"/>
              </p:ext>
            </p:extLst>
          </p:nvPr>
        </p:nvGraphicFramePr>
        <p:xfrm>
          <a:off x="251520" y="1628800"/>
          <a:ext cx="8424863" cy="494116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Freccia a destra 16"/>
          <p:cNvSpPr/>
          <p:nvPr/>
        </p:nvSpPr>
        <p:spPr>
          <a:xfrm>
            <a:off x="6748116" y="3503538"/>
            <a:ext cx="928688" cy="357188"/>
          </a:xfrm>
          <a:prstGeom prst="rightArrow">
            <a:avLst/>
          </a:prstGeom>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eaLnBrk="1" hangingPunct="1">
              <a:defRPr/>
            </a:pPr>
            <a:endParaRPr lang="it-IT"/>
          </a:p>
        </p:txBody>
      </p:sp>
      <p:sp>
        <p:nvSpPr>
          <p:cNvPr id="8" name="Freccia a destra 17"/>
          <p:cNvSpPr/>
          <p:nvPr/>
        </p:nvSpPr>
        <p:spPr>
          <a:xfrm rot="10800000">
            <a:off x="755576" y="3501008"/>
            <a:ext cx="928687" cy="357187"/>
          </a:xfrm>
          <a:prstGeom prst="rightArrow">
            <a:avLst/>
          </a:prstGeom>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eaLnBrk="1" hangingPunct="1">
              <a:defRPr/>
            </a:pPr>
            <a:endParaRPr lang="it-IT"/>
          </a:p>
        </p:txBody>
      </p:sp>
      <p:sp>
        <p:nvSpPr>
          <p:cNvPr id="9" name="Freccia a destra 19"/>
          <p:cNvSpPr/>
          <p:nvPr/>
        </p:nvSpPr>
        <p:spPr>
          <a:xfrm>
            <a:off x="898451" y="3858195"/>
            <a:ext cx="928687" cy="357188"/>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eaLnBrk="1" hangingPunct="1">
              <a:defRPr/>
            </a:pPr>
            <a:endParaRPr lang="it-IT"/>
          </a:p>
        </p:txBody>
      </p:sp>
      <p:sp>
        <p:nvSpPr>
          <p:cNvPr id="10" name="Freccia a destra 20"/>
          <p:cNvSpPr/>
          <p:nvPr/>
        </p:nvSpPr>
        <p:spPr>
          <a:xfrm rot="10800000">
            <a:off x="6732241" y="3863901"/>
            <a:ext cx="928688" cy="357187"/>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eaLnBrk="1" hangingPunct="1">
              <a:defRPr/>
            </a:pPr>
            <a:endParaRPr lang="it-IT"/>
          </a:p>
        </p:txBody>
      </p:sp>
    </p:spTree>
    <p:extLst>
      <p:ext uri="{BB962C8B-B14F-4D97-AF65-F5344CB8AC3E}">
        <p14:creationId xmlns:p14="http://schemas.microsoft.com/office/powerpoint/2010/main" xmlns="" val="47611554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strVal val="#ppt_w*0.70"/>
                                          </p:val>
                                        </p:tav>
                                        <p:tav tm="100000">
                                          <p:val>
                                            <p:strVal val="#ppt_w"/>
                                          </p:val>
                                        </p:tav>
                                      </p:tavLst>
                                    </p:anim>
                                    <p:anim calcmode="lin" valueType="num">
                                      <p:cBhvr>
                                        <p:cTn id="8" dur="1000" fill="hold"/>
                                        <p:tgtEl>
                                          <p:spTgt spid="8"/>
                                        </p:tgtEl>
                                        <p:attrNameLst>
                                          <p:attrName>ppt_h</p:attrName>
                                        </p:attrNameLst>
                                      </p:cBhvr>
                                      <p:tavLst>
                                        <p:tav tm="0">
                                          <p:val>
                                            <p:strVal val="#ppt_h"/>
                                          </p:val>
                                        </p:tav>
                                        <p:tav tm="100000">
                                          <p:val>
                                            <p:strVal val="#ppt_h"/>
                                          </p:val>
                                        </p:tav>
                                      </p:tavLst>
                                    </p:anim>
                                    <p:animEffect transition="in" filter="fade">
                                      <p:cBhvr>
                                        <p:cTn id="9" dur="1000"/>
                                        <p:tgtEl>
                                          <p:spTgt spid="8"/>
                                        </p:tgtEl>
                                      </p:cBhvr>
                                    </p:animEffect>
                                  </p:childTnLst>
                                </p:cTn>
                              </p:par>
                              <p:par>
                                <p:cTn id="10" presetID="55" presetClass="entr" presetSubtype="0"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1000" fill="hold"/>
                                        <p:tgtEl>
                                          <p:spTgt spid="7"/>
                                        </p:tgtEl>
                                        <p:attrNameLst>
                                          <p:attrName>ppt_w</p:attrName>
                                        </p:attrNameLst>
                                      </p:cBhvr>
                                      <p:tavLst>
                                        <p:tav tm="0">
                                          <p:val>
                                            <p:strVal val="#ppt_w*0.70"/>
                                          </p:val>
                                        </p:tav>
                                        <p:tav tm="100000">
                                          <p:val>
                                            <p:strVal val="#ppt_w"/>
                                          </p:val>
                                        </p:tav>
                                      </p:tavLst>
                                    </p:anim>
                                    <p:anim calcmode="lin" valueType="num">
                                      <p:cBhvr>
                                        <p:cTn id="13" dur="1000" fill="hold"/>
                                        <p:tgtEl>
                                          <p:spTgt spid="7"/>
                                        </p:tgtEl>
                                        <p:attrNameLst>
                                          <p:attrName>ppt_h</p:attrName>
                                        </p:attrNameLst>
                                      </p:cBhvr>
                                      <p:tavLst>
                                        <p:tav tm="0">
                                          <p:val>
                                            <p:strVal val="#ppt_h"/>
                                          </p:val>
                                        </p:tav>
                                        <p:tav tm="100000">
                                          <p:val>
                                            <p:strVal val="#ppt_h"/>
                                          </p:val>
                                        </p:tav>
                                      </p:tavLst>
                                    </p:anim>
                                    <p:animEffect transition="in" filter="fade">
                                      <p:cBhvr>
                                        <p:cTn id="14" dur="1000"/>
                                        <p:tgtEl>
                                          <p:spTgt spid="7"/>
                                        </p:tgtEl>
                                      </p:cBhvr>
                                    </p:animEffect>
                                  </p:childTnLst>
                                </p:cTn>
                              </p:par>
                            </p:childTnLst>
                          </p:cTn>
                        </p:par>
                      </p:childTnLst>
                    </p:cTn>
                  </p:par>
                  <p:par>
                    <p:cTn id="15" fill="hold">
                      <p:stCondLst>
                        <p:cond delay="indefinite"/>
                      </p:stCondLst>
                      <p:childTnLst>
                        <p:par>
                          <p:cTn id="16" fill="hold">
                            <p:stCondLst>
                              <p:cond delay="0"/>
                            </p:stCondLst>
                            <p:childTnLst>
                              <p:par>
                                <p:cTn id="17" presetID="55"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1000" fill="hold"/>
                                        <p:tgtEl>
                                          <p:spTgt spid="9"/>
                                        </p:tgtEl>
                                        <p:attrNameLst>
                                          <p:attrName>ppt_w</p:attrName>
                                        </p:attrNameLst>
                                      </p:cBhvr>
                                      <p:tavLst>
                                        <p:tav tm="0">
                                          <p:val>
                                            <p:strVal val="#ppt_w*0.70"/>
                                          </p:val>
                                        </p:tav>
                                        <p:tav tm="100000">
                                          <p:val>
                                            <p:strVal val="#ppt_w"/>
                                          </p:val>
                                        </p:tav>
                                      </p:tavLst>
                                    </p:anim>
                                    <p:anim calcmode="lin" valueType="num">
                                      <p:cBhvr>
                                        <p:cTn id="20" dur="1000" fill="hold"/>
                                        <p:tgtEl>
                                          <p:spTgt spid="9"/>
                                        </p:tgtEl>
                                        <p:attrNameLst>
                                          <p:attrName>ppt_h</p:attrName>
                                        </p:attrNameLst>
                                      </p:cBhvr>
                                      <p:tavLst>
                                        <p:tav tm="0">
                                          <p:val>
                                            <p:strVal val="#ppt_h"/>
                                          </p:val>
                                        </p:tav>
                                        <p:tav tm="100000">
                                          <p:val>
                                            <p:strVal val="#ppt_h"/>
                                          </p:val>
                                        </p:tav>
                                      </p:tavLst>
                                    </p:anim>
                                    <p:animEffect transition="in" filter="fade">
                                      <p:cBhvr>
                                        <p:cTn id="21" dur="1000"/>
                                        <p:tgtEl>
                                          <p:spTgt spid="9"/>
                                        </p:tgtEl>
                                      </p:cBhvr>
                                    </p:animEffect>
                                  </p:childTnLst>
                                </p:cTn>
                              </p:par>
                              <p:par>
                                <p:cTn id="22" presetID="55" presetClass="entr" presetSubtype="0" fill="hold" grpId="0" nodeType="with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p:cTn id="24" dur="1000" fill="hold"/>
                                        <p:tgtEl>
                                          <p:spTgt spid="10"/>
                                        </p:tgtEl>
                                        <p:attrNameLst>
                                          <p:attrName>ppt_w</p:attrName>
                                        </p:attrNameLst>
                                      </p:cBhvr>
                                      <p:tavLst>
                                        <p:tav tm="0">
                                          <p:val>
                                            <p:strVal val="#ppt_w*0.70"/>
                                          </p:val>
                                        </p:tav>
                                        <p:tav tm="100000">
                                          <p:val>
                                            <p:strVal val="#ppt_w"/>
                                          </p:val>
                                        </p:tav>
                                      </p:tavLst>
                                    </p:anim>
                                    <p:anim calcmode="lin" valueType="num">
                                      <p:cBhvr>
                                        <p:cTn id="25" dur="1000" fill="hold"/>
                                        <p:tgtEl>
                                          <p:spTgt spid="10"/>
                                        </p:tgtEl>
                                        <p:attrNameLst>
                                          <p:attrName>ppt_h</p:attrName>
                                        </p:attrNameLst>
                                      </p:cBhvr>
                                      <p:tavLst>
                                        <p:tav tm="0">
                                          <p:val>
                                            <p:strVal val="#ppt_h"/>
                                          </p:val>
                                        </p:tav>
                                        <p:tav tm="100000">
                                          <p:val>
                                            <p:strVal val="#ppt_h"/>
                                          </p:val>
                                        </p:tav>
                                      </p:tavLst>
                                    </p:anim>
                                    <p:animEffect transition="in" filter="fade">
                                      <p:cBhvr>
                                        <p:cTn id="26"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5"/>
          <p:cNvSpPr/>
          <p:nvPr/>
        </p:nvSpPr>
        <p:spPr>
          <a:xfrm>
            <a:off x="251520" y="1484784"/>
            <a:ext cx="8568952" cy="4608512"/>
          </a:xfrm>
          <a:prstGeom prst="ellipse">
            <a:avLst/>
          </a:prstGeom>
          <a:solidFill>
            <a:schemeClr val="accent6">
              <a:lumMod val="75000"/>
            </a:schemeClr>
          </a:solidFill>
          <a:ln>
            <a:noFill/>
          </a:ln>
          <a:scene3d>
            <a:camera prst="obliqueTopRight"/>
            <a:lightRig rig="threePt" dir="tl"/>
          </a:scene3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 name="Oval 2"/>
          <p:cNvSpPr/>
          <p:nvPr/>
        </p:nvSpPr>
        <p:spPr>
          <a:xfrm>
            <a:off x="2267744" y="1772816"/>
            <a:ext cx="4536504" cy="4032448"/>
          </a:xfrm>
          <a:prstGeom prst="ellipse">
            <a:avLst/>
          </a:prstGeom>
          <a:solidFill>
            <a:schemeClr val="accent6">
              <a:lumMod val="60000"/>
              <a:lumOff val="40000"/>
            </a:schemeClr>
          </a:solidFill>
          <a:ln>
            <a:noFill/>
          </a:ln>
          <a:scene3d>
            <a:camera prst="obliqueTopRight"/>
            <a:lightRig rig="threePt" dir="tl"/>
          </a:scene3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2769" name="Titre 1"/>
          <p:cNvSpPr>
            <a:spLocks noGrp="1"/>
          </p:cNvSpPr>
          <p:nvPr>
            <p:ph type="title"/>
          </p:nvPr>
        </p:nvSpPr>
        <p:spPr>
          <a:xfrm>
            <a:off x="323850" y="0"/>
            <a:ext cx="8424863" cy="1268413"/>
          </a:xfrm>
        </p:spPr>
        <p:txBody>
          <a:bodyPr/>
          <a:lstStyle/>
          <a:p>
            <a:pPr algn="r" rtl="1" eaLnBrk="1" hangingPunct="1"/>
            <a:r>
              <a:rPr lang="ar-LB" sz="2800" b="1" dirty="0" smtClean="0">
                <a:latin typeface="Century Gothic" charset="0"/>
                <a:ea typeface="MS PGothic" charset="0"/>
                <a:cs typeface="MS PGothic" charset="0"/>
              </a:rPr>
              <a:t>توزيع الأدوار</a:t>
            </a:r>
            <a:endParaRPr lang="fr-FR" sz="2800" b="1" dirty="0">
              <a:latin typeface="Century Gothic" charset="0"/>
              <a:ea typeface="MS PGothic" charset="0"/>
              <a:cs typeface="MS PGothic" charset="0"/>
            </a:endParaRPr>
          </a:p>
        </p:txBody>
      </p:sp>
      <p:sp>
        <p:nvSpPr>
          <p:cNvPr id="11" name="TextBox 10"/>
          <p:cNvSpPr txBox="1"/>
          <p:nvPr/>
        </p:nvSpPr>
        <p:spPr>
          <a:xfrm>
            <a:off x="3479261" y="2505090"/>
            <a:ext cx="2015296" cy="400110"/>
          </a:xfrm>
          <a:prstGeom prst="rect">
            <a:avLst/>
          </a:prstGeom>
          <a:noFill/>
        </p:spPr>
        <p:txBody>
          <a:bodyPr wrap="none" rtlCol="0">
            <a:spAutoFit/>
          </a:bodyPr>
          <a:lstStyle/>
          <a:p>
            <a:pPr algn="ctr"/>
            <a:r>
              <a:rPr lang="ar-LB" sz="2000" dirty="0" smtClean="0">
                <a:latin typeface="Century Gothic"/>
                <a:cs typeface="Century Gothic"/>
              </a:rPr>
              <a:t>لجنة التسيير/ الصياغة</a:t>
            </a:r>
            <a:endParaRPr lang="en-GB" sz="2000" dirty="0">
              <a:latin typeface="Century Gothic"/>
              <a:cs typeface="Century Gothic"/>
            </a:endParaRPr>
          </a:p>
        </p:txBody>
      </p:sp>
      <p:grpSp>
        <p:nvGrpSpPr>
          <p:cNvPr id="12" name="Group 11"/>
          <p:cNvGrpSpPr/>
          <p:nvPr/>
        </p:nvGrpSpPr>
        <p:grpSpPr>
          <a:xfrm>
            <a:off x="3545494" y="3563547"/>
            <a:ext cx="1818594" cy="1737661"/>
            <a:chOff x="3267167" y="2659564"/>
            <a:chExt cx="1818594" cy="1737661"/>
          </a:xfrm>
        </p:grpSpPr>
        <p:sp>
          <p:nvSpPr>
            <p:cNvPr id="13" name="Oval 12"/>
            <p:cNvSpPr/>
            <p:nvPr/>
          </p:nvSpPr>
          <p:spPr>
            <a:xfrm>
              <a:off x="3267167" y="2659564"/>
              <a:ext cx="1818594" cy="1737661"/>
            </a:xfrm>
            <a:prstGeom prst="ellipse">
              <a:avLst/>
            </a:prstGeom>
            <a:solidFill>
              <a:schemeClr val="accent1">
                <a:lumMod val="50000"/>
                <a:alpha val="50000"/>
              </a:schemeClr>
            </a:solidFill>
          </p:spPr>
          <p:style>
            <a:lnRef idx="0">
              <a:schemeClr val="lt1">
                <a:hueOff val="0"/>
                <a:satOff val="0"/>
                <a:lumOff val="0"/>
                <a:alphaOff val="0"/>
              </a:schemeClr>
            </a:lnRef>
            <a:fillRef idx="3">
              <a:scrgbClr r="0" g="0" b="0"/>
            </a:fillRef>
            <a:effectRef idx="0">
              <a:schemeClr val="accent1">
                <a:alpha val="50000"/>
                <a:hueOff val="0"/>
                <a:satOff val="0"/>
                <a:lumOff val="0"/>
                <a:alphaOff val="0"/>
              </a:schemeClr>
            </a:effectRef>
            <a:fontRef idx="minor">
              <a:schemeClr val="tx1"/>
            </a:fontRef>
          </p:style>
        </p:sp>
        <p:sp>
          <p:nvSpPr>
            <p:cNvPr id="14" name="Oval 4"/>
            <p:cNvSpPr/>
            <p:nvPr/>
          </p:nvSpPr>
          <p:spPr>
            <a:xfrm>
              <a:off x="3573593" y="2880482"/>
              <a:ext cx="1285940" cy="1228711"/>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ar-LB" sz="2400" kern="1200" dirty="0" smtClean="0"/>
                <a:t>الهيئة الرائدة</a:t>
              </a:r>
              <a:endParaRPr lang="en-GB" sz="2400" kern="1200" dirty="0"/>
            </a:p>
          </p:txBody>
        </p:sp>
      </p:grpSp>
      <p:sp>
        <p:nvSpPr>
          <p:cNvPr id="15" name="TextBox 14"/>
          <p:cNvSpPr txBox="1"/>
          <p:nvPr/>
        </p:nvSpPr>
        <p:spPr>
          <a:xfrm>
            <a:off x="43630" y="3429000"/>
            <a:ext cx="2452916" cy="400110"/>
          </a:xfrm>
          <a:prstGeom prst="rect">
            <a:avLst/>
          </a:prstGeom>
          <a:noFill/>
        </p:spPr>
        <p:txBody>
          <a:bodyPr wrap="none" rtlCol="0">
            <a:spAutoFit/>
          </a:bodyPr>
          <a:lstStyle/>
          <a:p>
            <a:pPr algn="ctr"/>
            <a:r>
              <a:rPr lang="ar-LB" sz="2000" dirty="0" smtClean="0">
                <a:latin typeface="Century Gothic"/>
                <a:cs typeface="Century Gothic"/>
              </a:rPr>
              <a:t>الشركاء الذين تتم استشارتهم</a:t>
            </a:r>
          </a:p>
        </p:txBody>
      </p:sp>
    </p:spTree>
    <p:extLst>
      <p:ext uri="{BB962C8B-B14F-4D97-AF65-F5344CB8AC3E}">
        <p14:creationId xmlns:p14="http://schemas.microsoft.com/office/powerpoint/2010/main" xmlns="" val="290953446"/>
      </p:ext>
    </p:extLst>
  </p:cSld>
  <p:clrMapOvr>
    <a:masterClrMapping/>
  </p:clrMapOvr>
  <p:transition spd="slow">
    <p:push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Title 1"/>
          <p:cNvSpPr>
            <a:spLocks noGrp="1"/>
          </p:cNvSpPr>
          <p:nvPr>
            <p:ph type="title"/>
          </p:nvPr>
        </p:nvSpPr>
        <p:spPr>
          <a:xfrm>
            <a:off x="250825" y="274638"/>
            <a:ext cx="8435975" cy="922337"/>
          </a:xfrm>
        </p:spPr>
        <p:txBody>
          <a:bodyPr/>
          <a:lstStyle/>
          <a:p>
            <a:pPr algn="r" rtl="1" eaLnBrk="1" hangingPunct="1"/>
            <a:r>
              <a:rPr lang="ar-LB" sz="2800" b="1" dirty="0" smtClean="0">
                <a:latin typeface="Century Gothic" charset="0"/>
                <a:ea typeface="MS PGothic" charset="0"/>
                <a:cs typeface="MS PGothic" charset="0"/>
              </a:rPr>
              <a:t>أمثلة</a:t>
            </a:r>
            <a:endParaRPr lang="fr-CH" sz="2800" b="1" dirty="0">
              <a:latin typeface="Century Gothic" charset="0"/>
              <a:ea typeface="MS PGothic" charset="0"/>
              <a:cs typeface="MS PGothic" charset="0"/>
            </a:endParaRPr>
          </a:p>
        </p:txBody>
      </p:sp>
      <p:sp>
        <p:nvSpPr>
          <p:cNvPr id="47106" name="Content Placeholder 2"/>
          <p:cNvSpPr>
            <a:spLocks noGrp="1"/>
          </p:cNvSpPr>
          <p:nvPr>
            <p:ph idx="1"/>
          </p:nvPr>
        </p:nvSpPr>
        <p:spPr>
          <a:xfrm>
            <a:off x="250825" y="1700213"/>
            <a:ext cx="8353623" cy="4393083"/>
          </a:xfrm>
        </p:spPr>
        <p:txBody>
          <a:bodyPr/>
          <a:lstStyle/>
          <a:p>
            <a:pPr marL="0" indent="0" algn="r" rtl="1" eaLnBrk="1" hangingPunct="1">
              <a:buFont typeface="Arial" charset="0"/>
              <a:buNone/>
              <a:defRPr/>
            </a:pPr>
            <a:r>
              <a:rPr lang="ar-LB" sz="2400" b="1" dirty="0" smtClean="0">
                <a:latin typeface="Century Gothic"/>
                <a:cs typeface="Century Gothic"/>
              </a:rPr>
              <a:t>حوار الإتحاد الإفريقي للعمل</a:t>
            </a:r>
          </a:p>
          <a:p>
            <a:pPr marL="0" indent="0" algn="r" rtl="1" eaLnBrk="1" hangingPunct="1">
              <a:buFont typeface="Arial" charset="0"/>
              <a:buNone/>
              <a:defRPr/>
            </a:pPr>
            <a:r>
              <a:rPr lang="ar-LB" sz="2400" dirty="0" smtClean="0">
                <a:latin typeface="Century Gothic"/>
                <a:cs typeface="Century Gothic"/>
              </a:rPr>
              <a:t>خطة العمل لإدخال اتفاقية كامبالا في القوانين الوطنية وتطبيق أحكامها في أوغندا</a:t>
            </a:r>
            <a:endParaRPr lang="fr-CH" sz="2400" dirty="0">
              <a:latin typeface="Century Gothic"/>
              <a:cs typeface="Century Gothic"/>
              <a:sym typeface="Wingdings" charset="0"/>
            </a:endParaRPr>
          </a:p>
          <a:p>
            <a:pPr marL="342900" lvl="1" indent="0" algn="r" rtl="1" eaLnBrk="1" hangingPunct="1">
              <a:buFont typeface="Arial" charset="0"/>
              <a:buNone/>
              <a:defRPr/>
            </a:pPr>
            <a:endParaRPr lang="ar-LB" sz="2400" dirty="0" smtClean="0">
              <a:latin typeface="Century Gothic"/>
              <a:cs typeface="Century Gothic"/>
            </a:endParaRPr>
          </a:p>
          <a:p>
            <a:pPr marL="342900" lvl="1" indent="0" algn="r" rtl="1" eaLnBrk="1" hangingPunct="1">
              <a:buFont typeface="Arial" charset="0"/>
              <a:buNone/>
              <a:defRPr/>
            </a:pPr>
            <a:r>
              <a:rPr lang="ar-LB" sz="2400" b="1" dirty="0" smtClean="0">
                <a:latin typeface="Century Gothic"/>
                <a:cs typeface="Century Gothic"/>
              </a:rPr>
              <a:t>اليمن</a:t>
            </a:r>
          </a:p>
          <a:p>
            <a:pPr marL="342900" lvl="1" indent="0" algn="r" rtl="1" eaLnBrk="1" hangingPunct="1">
              <a:buFont typeface="Arial" charset="0"/>
              <a:buNone/>
              <a:defRPr/>
            </a:pPr>
            <a:r>
              <a:rPr lang="ar-LB" sz="2400" dirty="0" smtClean="0">
                <a:latin typeface="Century Gothic"/>
                <a:cs typeface="Century Gothic"/>
              </a:rPr>
              <a:t>ورش عمل مناطقية للمعنيين بتطوير سياسة وطنية لمعالجة التهجير وحلّه.</a:t>
            </a:r>
          </a:p>
        </p:txBody>
      </p:sp>
    </p:spTree>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noChangeArrowheads="1"/>
          </p:cNvSpPr>
          <p:nvPr>
            <p:ph type="title"/>
          </p:nvPr>
        </p:nvSpPr>
        <p:spPr>
          <a:xfrm>
            <a:off x="447675" y="0"/>
            <a:ext cx="8228013" cy="1196975"/>
          </a:xfrm>
        </p:spPr>
        <p:txBody>
          <a:bodyPr/>
          <a:lstStyle/>
          <a:p>
            <a:pPr algn="r" rtl="1" eaLnBrk="1" hangingPunct="1"/>
            <a:r>
              <a:rPr lang="ar-LB" b="1" dirty="0" smtClean="0">
                <a:latin typeface="Century Gothic" charset="0"/>
                <a:ea typeface="MS PGothic" charset="0"/>
                <a:cs typeface="MS PGothic" charset="0"/>
              </a:rPr>
              <a:t>الغايات</a:t>
            </a:r>
            <a:endParaRPr lang="en-US" b="1" dirty="0">
              <a:latin typeface="Century Gothic" charset="0"/>
              <a:ea typeface="MS PGothic" charset="0"/>
              <a:cs typeface="MS PGothic" charset="0"/>
            </a:endParaRPr>
          </a:p>
        </p:txBody>
      </p:sp>
      <p:sp>
        <p:nvSpPr>
          <p:cNvPr id="9219" name="Rectangle 3"/>
          <p:cNvSpPr>
            <a:spLocks noGrp="1" noChangeArrowheads="1"/>
          </p:cNvSpPr>
          <p:nvPr>
            <p:ph idx="1"/>
          </p:nvPr>
        </p:nvSpPr>
        <p:spPr>
          <a:xfrm>
            <a:off x="395288" y="1628775"/>
            <a:ext cx="7416800" cy="4032250"/>
          </a:xfrm>
        </p:spPr>
        <p:txBody>
          <a:bodyPr rtlCol="0">
            <a:normAutofit/>
          </a:bodyPr>
          <a:lstStyle/>
          <a:p>
            <a:pPr algn="r" rtl="1" eaLnBrk="1" fontAlgn="auto" hangingPunct="1">
              <a:spcAft>
                <a:spcPts val="0"/>
              </a:spcAft>
              <a:buFont typeface="Wingdings" charset="2"/>
              <a:buChar char="§"/>
              <a:defRPr/>
            </a:pPr>
            <a:r>
              <a:rPr lang="ar-LB" altLang="fr-FR" sz="2800" dirty="0" smtClean="0">
                <a:cs typeface="Arial" panose="020B0604020202020204" pitchFamily="34" charset="0"/>
              </a:rPr>
              <a:t>فهم كيفية تنظيم آلية تشاركية شاملة لصنع قوانين أو سياسات</a:t>
            </a:r>
          </a:p>
          <a:p>
            <a:pPr algn="r" rtl="1" eaLnBrk="1" fontAlgn="auto" hangingPunct="1">
              <a:spcAft>
                <a:spcPts val="0"/>
              </a:spcAft>
              <a:buFont typeface="Wingdings" charset="2"/>
              <a:buChar char="§"/>
              <a:defRPr/>
            </a:pPr>
            <a:r>
              <a:rPr lang="ar-LB" altLang="fr-FR" sz="2800" dirty="0" smtClean="0">
                <a:cs typeface="Arial" panose="020B0604020202020204" pitchFamily="34" charset="0"/>
              </a:rPr>
              <a:t>اكتساب الممارسات الصالحة لآليات مماثلة</a:t>
            </a:r>
          </a:p>
          <a:p>
            <a:pPr algn="r" rtl="1" eaLnBrk="1" fontAlgn="auto" hangingPunct="1">
              <a:spcAft>
                <a:spcPts val="0"/>
              </a:spcAft>
              <a:buFont typeface="Wingdings" charset="2"/>
              <a:buChar char="§"/>
              <a:defRPr/>
            </a:pPr>
            <a:r>
              <a:rPr lang="ar-LB" altLang="fr-FR" sz="2800" dirty="0" smtClean="0">
                <a:cs typeface="Arial" panose="020B0604020202020204" pitchFamily="34" charset="0"/>
              </a:rPr>
              <a:t>تحديد المعنيين الذين سيشاركون في الآلية وتحديد دورهم</a:t>
            </a:r>
            <a:endParaRPr lang="en-US" sz="2800" dirty="0"/>
          </a:p>
        </p:txBody>
      </p:sp>
    </p:spTree>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re 1"/>
          <p:cNvSpPr>
            <a:spLocks noGrp="1"/>
          </p:cNvSpPr>
          <p:nvPr>
            <p:ph type="title"/>
          </p:nvPr>
        </p:nvSpPr>
        <p:spPr>
          <a:xfrm>
            <a:off x="457200" y="0"/>
            <a:ext cx="8229600" cy="1196975"/>
          </a:xfrm>
        </p:spPr>
        <p:txBody>
          <a:bodyPr/>
          <a:lstStyle/>
          <a:p>
            <a:pPr algn="r" rtl="1" eaLnBrk="1" hangingPunct="1"/>
            <a:r>
              <a:rPr lang="ar-LB" b="1" dirty="0" smtClean="0">
                <a:latin typeface="Century Gothic" charset="0"/>
                <a:ea typeface="MS PGothic" charset="0"/>
                <a:cs typeface="MS PGothic" charset="0"/>
              </a:rPr>
              <a:t>المراحل السبع</a:t>
            </a:r>
            <a:endParaRPr lang="fr-FR" b="1" dirty="0">
              <a:latin typeface="Century Gothic" charset="0"/>
              <a:ea typeface="MS PGothic" charset="0"/>
              <a:cs typeface="MS PGothic" charset="0"/>
            </a:endParaRPr>
          </a:p>
        </p:txBody>
      </p:sp>
      <p:pic>
        <p:nvPicPr>
          <p:cNvPr id="16" name="Picture 6" descr="C:\Users\jacopo.giorgi\Downloads\idmc-201309-national-instruments-on-internal-displacement-en-graph.jpg"/>
          <p:cNvPicPr>
            <a:picLocks noGrp="1" noChangeAspect="1" noChangeArrowheads="1"/>
          </p:cNvPicPr>
          <p:nvPr>
            <p:ph idx="1"/>
          </p:nvPr>
        </p:nvPicPr>
        <p:blipFill>
          <a:blip r:embed="rId3" cstate="print">
            <a:extLst>
              <a:ext uri="{28A0092B-C50C-407E-A947-70E740481C1C}">
                <a14:useLocalDpi xmlns:a14="http://schemas.microsoft.com/office/drawing/2010/main" xmlns="" val="0"/>
              </a:ext>
            </a:extLst>
          </a:blip>
          <a:srcRect/>
          <a:stretch>
            <a:fillRect/>
          </a:stretch>
        </p:blipFill>
        <p:spPr>
          <a:xfrm>
            <a:off x="539750" y="2132856"/>
            <a:ext cx="8443913" cy="2016224"/>
          </a:xfrm>
          <a:noFill/>
        </p:spPr>
      </p:pic>
      <p:sp>
        <p:nvSpPr>
          <p:cNvPr id="17" name="Flèche droite 3"/>
          <p:cNvSpPr/>
          <p:nvPr/>
        </p:nvSpPr>
        <p:spPr>
          <a:xfrm>
            <a:off x="569913" y="4541838"/>
            <a:ext cx="8004175" cy="831850"/>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a:r>
              <a:rPr lang="fr-FR" sz="2400" dirty="0">
                <a:solidFill>
                  <a:schemeClr val="tx1"/>
                </a:solidFill>
                <a:latin typeface="Century Gothic"/>
                <a:ea typeface="ＭＳ Ｐゴシック" charset="0"/>
                <a:cs typeface="Century Gothic"/>
              </a:rPr>
              <a:t>Consultation and participation</a:t>
            </a:r>
          </a:p>
        </p:txBody>
      </p:sp>
      <p:sp>
        <p:nvSpPr>
          <p:cNvPr id="18" name="Flèche droite 4"/>
          <p:cNvSpPr/>
          <p:nvPr/>
        </p:nvSpPr>
        <p:spPr>
          <a:xfrm rot="3753588">
            <a:off x="207963" y="1854895"/>
            <a:ext cx="744537" cy="484187"/>
          </a:xfrm>
          <a:prstGeom prst="rightArrow">
            <a:avLst>
              <a:gd name="adj1" fmla="val 42743"/>
              <a:gd name="adj2" fmla="val 50000"/>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fr-FR"/>
          </a:p>
        </p:txBody>
      </p:sp>
      <p:sp>
        <p:nvSpPr>
          <p:cNvPr id="19" name="Flèche droite 6"/>
          <p:cNvSpPr/>
          <p:nvPr/>
        </p:nvSpPr>
        <p:spPr>
          <a:xfrm rot="3753588">
            <a:off x="2478088" y="1834257"/>
            <a:ext cx="741362" cy="484188"/>
          </a:xfrm>
          <a:prstGeom prst="rightArrow">
            <a:avLst>
              <a:gd name="adj1" fmla="val 40849"/>
              <a:gd name="adj2" fmla="val 50000"/>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fr-FR"/>
          </a:p>
        </p:txBody>
      </p:sp>
      <p:sp>
        <p:nvSpPr>
          <p:cNvPr id="7" name="TextBox 6"/>
          <p:cNvSpPr txBox="1"/>
          <p:nvPr/>
        </p:nvSpPr>
        <p:spPr>
          <a:xfrm>
            <a:off x="-2196752" y="1052736"/>
            <a:ext cx="2520280" cy="2585323"/>
          </a:xfrm>
          <a:prstGeom prst="rect">
            <a:avLst/>
          </a:prstGeom>
          <a:noFill/>
        </p:spPr>
        <p:txBody>
          <a:bodyPr wrap="square" rtlCol="0">
            <a:spAutoFit/>
          </a:bodyPr>
          <a:lstStyle/>
          <a:p>
            <a:pPr algn="r" rtl="1"/>
            <a:r>
              <a:rPr lang="ar-LB" dirty="0" smtClean="0"/>
              <a:t>الإطلاق</a:t>
            </a:r>
          </a:p>
          <a:p>
            <a:pPr algn="r" rtl="1"/>
            <a:r>
              <a:rPr lang="ar-LB" dirty="0" smtClean="0"/>
              <a:t>التحضير</a:t>
            </a:r>
          </a:p>
          <a:p>
            <a:pPr algn="r" rtl="1"/>
            <a:r>
              <a:rPr lang="ar-LB" dirty="0" smtClean="0"/>
              <a:t>التنظيم </a:t>
            </a:r>
          </a:p>
          <a:p>
            <a:pPr algn="r" rtl="1"/>
            <a:r>
              <a:rPr lang="ar-LB" dirty="0" smtClean="0"/>
              <a:t>الصياغة والإستشارات</a:t>
            </a:r>
          </a:p>
          <a:p>
            <a:pPr algn="r" rtl="1"/>
            <a:r>
              <a:rPr lang="ar-LB" dirty="0" smtClean="0"/>
              <a:t>التصديق</a:t>
            </a:r>
          </a:p>
          <a:p>
            <a:pPr algn="r" rtl="1"/>
            <a:r>
              <a:rPr lang="ar-LB" dirty="0" smtClean="0"/>
              <a:t>الإعتماد</a:t>
            </a:r>
          </a:p>
          <a:p>
            <a:pPr algn="r" rtl="1"/>
            <a:r>
              <a:rPr lang="ar-LB" dirty="0" smtClean="0"/>
              <a:t>التطبيق والمراقبة</a:t>
            </a:r>
          </a:p>
          <a:p>
            <a:pPr algn="r" rtl="1"/>
            <a:endParaRPr lang="ar-LB" dirty="0" smtClean="0"/>
          </a:p>
          <a:p>
            <a:pPr algn="r" rtl="1"/>
            <a:r>
              <a:rPr lang="ar-LB" dirty="0" smtClean="0"/>
              <a:t>الإستشارة والمشاركة</a:t>
            </a:r>
            <a:endParaRPr lang="en-US" dirty="0"/>
          </a:p>
        </p:txBody>
      </p:sp>
    </p:spTree>
  </p:cSld>
  <p:clrMapOvr>
    <a:overrideClrMapping bg1="lt1" tx1="dk1" bg2="lt2" tx2="dk2" accent1="accent1" accent2="accent2" accent3="accent3" accent4="accent4" accent5="accent5" accent6="accent6" hlink="hlink" folHlink="folHlink"/>
  </p:clrMapOvr>
  <p:transition spd="slow">
    <p:push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a:xfrm>
            <a:off x="457200" y="-26988"/>
            <a:ext cx="8229600" cy="1268413"/>
          </a:xfrm>
        </p:spPr>
        <p:txBody>
          <a:bodyPr/>
          <a:lstStyle/>
          <a:p>
            <a:pPr algn="r" rtl="1" eaLnBrk="1" hangingPunct="1"/>
            <a:r>
              <a:rPr lang="ar-LB" b="1" dirty="0" smtClean="0">
                <a:latin typeface="Century Gothic" charset="0"/>
                <a:ea typeface="MS PGothic" charset="0"/>
                <a:cs typeface="MS PGothic" charset="0"/>
              </a:rPr>
              <a:t>إطلاق الآلية</a:t>
            </a:r>
            <a:endParaRPr lang="fr-CH" b="1" dirty="0">
              <a:latin typeface="Century Gothic" charset="0"/>
              <a:ea typeface="MS PGothic" charset="0"/>
              <a:cs typeface="MS PGothic" charset="0"/>
            </a:endParaRPr>
          </a:p>
        </p:txBody>
      </p:sp>
      <p:sp>
        <p:nvSpPr>
          <p:cNvPr id="3" name="Content Placeholder 2"/>
          <p:cNvSpPr>
            <a:spLocks noGrp="1"/>
          </p:cNvSpPr>
          <p:nvPr>
            <p:ph sz="half" idx="1"/>
          </p:nvPr>
        </p:nvSpPr>
        <p:spPr>
          <a:xfrm>
            <a:off x="539552" y="1701354"/>
            <a:ext cx="5112568" cy="4391942"/>
          </a:xfrm>
        </p:spPr>
        <p:txBody>
          <a:bodyPr rtlCol="0">
            <a:normAutofit fontScale="92500"/>
          </a:bodyPr>
          <a:lstStyle/>
          <a:p>
            <a:pPr marL="0" indent="0" algn="r" rtl="1" eaLnBrk="1" fontAlgn="auto" hangingPunct="1">
              <a:spcAft>
                <a:spcPts val="0"/>
              </a:spcAft>
              <a:buFontTx/>
              <a:buNone/>
              <a:defRPr/>
            </a:pPr>
            <a:r>
              <a:rPr lang="ar-LB" sz="2800" b="1" dirty="0" smtClean="0"/>
              <a:t>كيفية إطلاق الآلية</a:t>
            </a:r>
          </a:p>
          <a:p>
            <a:pPr marL="514350" indent="-514350" algn="r" rtl="1" eaLnBrk="1" fontAlgn="auto" hangingPunct="1">
              <a:spcAft>
                <a:spcPts val="0"/>
              </a:spcAft>
              <a:buFontTx/>
              <a:buAutoNum type="arabicPeriod"/>
              <a:defRPr/>
            </a:pPr>
            <a:r>
              <a:rPr lang="ar-LB" sz="2800" dirty="0" smtClean="0"/>
              <a:t>اتخاذ قرار رسمي لتطوير أداة واعتمادها</a:t>
            </a:r>
          </a:p>
          <a:p>
            <a:pPr marL="514350" indent="-514350" algn="r" rtl="1" eaLnBrk="1" fontAlgn="auto" hangingPunct="1">
              <a:spcAft>
                <a:spcPts val="0"/>
              </a:spcAft>
              <a:buFontTx/>
              <a:buChar char="-"/>
              <a:defRPr/>
            </a:pPr>
            <a:r>
              <a:rPr lang="ar-LB" sz="2800" dirty="0" smtClean="0"/>
              <a:t>الحكومة: عمل سيادي</a:t>
            </a:r>
          </a:p>
          <a:p>
            <a:pPr marL="514350" indent="-514350" algn="r" rtl="1" eaLnBrk="1" fontAlgn="auto" hangingPunct="1">
              <a:spcAft>
                <a:spcPts val="0"/>
              </a:spcAft>
              <a:buFontTx/>
              <a:buChar char="-"/>
              <a:defRPr/>
            </a:pPr>
            <a:r>
              <a:rPr lang="ar-LB" sz="2800" dirty="0" smtClean="0"/>
              <a:t>منظمات المجتمع المدني والمنظمات الدولية والمقرر الخاص: دفاع</a:t>
            </a:r>
          </a:p>
          <a:p>
            <a:pPr marL="514350" indent="-514350" algn="r" rtl="1" eaLnBrk="1" fontAlgn="auto" hangingPunct="1">
              <a:spcAft>
                <a:spcPts val="0"/>
              </a:spcAft>
              <a:buNone/>
              <a:defRPr/>
            </a:pPr>
            <a:r>
              <a:rPr lang="ar-LB" sz="2800" dirty="0" smtClean="0"/>
              <a:t>2. إعلام القرار إلى المعنيين، بما في ذلك المهجرين والأشخاص الآخرين المتأثرين بالتهجير</a:t>
            </a:r>
            <a:endParaRPr lang="fr-CH" sz="2800" dirty="0"/>
          </a:p>
        </p:txBody>
      </p:sp>
      <p:pic>
        <p:nvPicPr>
          <p:cNvPr id="5" name="Picture 2" descr="C:\Users\jacopo.giorgi\Desktop\tea-plant-leaf-icon.pn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652120" y="1772816"/>
            <a:ext cx="3240360" cy="3816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p:cNvSpPr>
            <a:spLocks noGrp="1"/>
          </p:cNvSpPr>
          <p:nvPr>
            <p:ph type="title"/>
          </p:nvPr>
        </p:nvSpPr>
        <p:spPr>
          <a:xfrm>
            <a:off x="457200" y="-26988"/>
            <a:ext cx="8229600" cy="1268413"/>
          </a:xfrm>
        </p:spPr>
        <p:txBody>
          <a:bodyPr/>
          <a:lstStyle/>
          <a:p>
            <a:pPr algn="r" rtl="1" eaLnBrk="1" hangingPunct="1"/>
            <a:r>
              <a:rPr lang="ar-LB" sz="3200" b="1" dirty="0" smtClean="0">
                <a:latin typeface="Century Gothic" charset="0"/>
                <a:ea typeface="MS PGothic" charset="0"/>
                <a:cs typeface="MS PGothic" charset="0"/>
              </a:rPr>
              <a:t>آلية جيدة = وثيقة جيدة</a:t>
            </a:r>
            <a:endParaRPr lang="fr-CH" sz="3200" b="1" dirty="0">
              <a:latin typeface="Century Gothic" charset="0"/>
              <a:ea typeface="MS PGothic" charset="0"/>
              <a:cs typeface="MS PGothic" charset="0"/>
            </a:endParaRPr>
          </a:p>
        </p:txBody>
      </p:sp>
      <p:sp>
        <p:nvSpPr>
          <p:cNvPr id="3" name="Content Placeholder 2"/>
          <p:cNvSpPr>
            <a:spLocks noGrp="1"/>
          </p:cNvSpPr>
          <p:nvPr>
            <p:ph sz="half" idx="1"/>
          </p:nvPr>
        </p:nvSpPr>
        <p:spPr>
          <a:xfrm>
            <a:off x="539750" y="1557338"/>
            <a:ext cx="7992690" cy="4751982"/>
          </a:xfrm>
        </p:spPr>
        <p:txBody>
          <a:bodyPr rtlCol="0">
            <a:normAutofit lnSpcReduction="10000"/>
          </a:bodyPr>
          <a:lstStyle/>
          <a:p>
            <a:pPr eaLnBrk="1" fontAlgn="auto" hangingPunct="1">
              <a:spcAft>
                <a:spcPts val="0"/>
              </a:spcAft>
              <a:buFont typeface="Arial" panose="020B0604020202020204" pitchFamily="34" charset="0"/>
              <a:buChar char="•"/>
              <a:defRPr/>
            </a:pPr>
            <a:r>
              <a:rPr lang="ar-LB" altLang="fr-FR" sz="3200" dirty="0" smtClean="0"/>
              <a:t>الإستشارة</a:t>
            </a:r>
            <a:endParaRPr lang="it-IT" altLang="fr-FR" sz="3200" dirty="0"/>
          </a:p>
          <a:p>
            <a:pPr eaLnBrk="1" fontAlgn="auto" hangingPunct="1">
              <a:spcAft>
                <a:spcPts val="0"/>
              </a:spcAft>
              <a:buFont typeface="Arial" panose="020B0604020202020204" pitchFamily="34" charset="0"/>
              <a:buChar char="•"/>
              <a:defRPr/>
            </a:pPr>
            <a:r>
              <a:rPr lang="ar-LB" altLang="fr-FR" sz="3200" dirty="0" smtClean="0"/>
              <a:t>المشاركة</a:t>
            </a:r>
            <a:endParaRPr lang="it-IT" altLang="fr-FR" sz="3200" dirty="0"/>
          </a:p>
          <a:p>
            <a:pPr eaLnBrk="1" fontAlgn="auto" hangingPunct="1">
              <a:spcAft>
                <a:spcPts val="0"/>
              </a:spcAft>
              <a:buFont typeface="Arial" panose="020B0604020202020204" pitchFamily="34" charset="0"/>
              <a:buChar char="•"/>
              <a:defRPr/>
            </a:pPr>
            <a:r>
              <a:rPr lang="ar-LB" altLang="fr-FR" sz="3200" dirty="0" smtClean="0"/>
              <a:t>الشفافية</a:t>
            </a:r>
            <a:endParaRPr lang="it-IT" altLang="fr-FR" sz="3200" dirty="0"/>
          </a:p>
          <a:p>
            <a:pPr eaLnBrk="1" fontAlgn="auto" hangingPunct="1">
              <a:spcAft>
                <a:spcPts val="0"/>
              </a:spcAft>
              <a:buFont typeface="Arial" panose="020B0604020202020204" pitchFamily="34" charset="0"/>
              <a:buChar char="•"/>
              <a:defRPr/>
            </a:pPr>
            <a:r>
              <a:rPr lang="ar-LB" altLang="fr-FR" sz="3200" dirty="0" smtClean="0"/>
              <a:t>الإعلام</a:t>
            </a:r>
            <a:endParaRPr lang="it-IT" altLang="fr-FR" sz="3200" dirty="0"/>
          </a:p>
          <a:p>
            <a:pPr eaLnBrk="1" fontAlgn="auto" hangingPunct="1">
              <a:spcAft>
                <a:spcPts val="0"/>
              </a:spcAft>
              <a:buFont typeface="Arial" panose="020B0604020202020204" pitchFamily="34" charset="0"/>
              <a:buChar char="•"/>
              <a:defRPr/>
            </a:pPr>
            <a:r>
              <a:rPr lang="ar-LB" altLang="fr-FR" sz="3200" dirty="0" smtClean="0"/>
              <a:t>التملك الوطني</a:t>
            </a:r>
            <a:endParaRPr lang="it-IT" altLang="fr-FR" sz="3200" dirty="0"/>
          </a:p>
          <a:p>
            <a:pPr eaLnBrk="1" fontAlgn="auto" hangingPunct="1">
              <a:spcAft>
                <a:spcPts val="0"/>
              </a:spcAft>
              <a:buFont typeface="Arial" panose="020B0604020202020204" pitchFamily="34" charset="0"/>
              <a:buChar char="•"/>
              <a:defRPr/>
            </a:pPr>
            <a:r>
              <a:rPr lang="ar-LB" altLang="fr-FR" sz="3200" dirty="0" smtClean="0"/>
              <a:t>القبول الواسع</a:t>
            </a:r>
            <a:endParaRPr lang="it-IT" altLang="fr-FR" sz="3200" dirty="0"/>
          </a:p>
          <a:p>
            <a:pPr eaLnBrk="1" fontAlgn="auto" hangingPunct="1">
              <a:spcAft>
                <a:spcPts val="0"/>
              </a:spcAft>
              <a:buFont typeface="Arial" panose="020B0604020202020204" pitchFamily="34" charset="0"/>
              <a:buChar char="•"/>
              <a:defRPr/>
            </a:pPr>
            <a:r>
              <a:rPr lang="ar-LB" altLang="fr-FR" sz="3200" dirty="0" smtClean="0"/>
              <a:t>غياب التسييس</a:t>
            </a:r>
            <a:endParaRPr lang="it-IT" altLang="fr-FR" sz="3200" dirty="0"/>
          </a:p>
          <a:p>
            <a:pPr eaLnBrk="1" fontAlgn="auto" hangingPunct="1">
              <a:spcAft>
                <a:spcPts val="0"/>
              </a:spcAft>
              <a:buFont typeface="Arial" panose="020B0604020202020204" pitchFamily="34" charset="0"/>
              <a:buChar char="•"/>
              <a:defRPr/>
            </a:pPr>
            <a:endParaRPr lang="it-IT" altLang="fr-FR" sz="1600" dirty="0"/>
          </a:p>
        </p:txBody>
      </p:sp>
      <p:pic>
        <p:nvPicPr>
          <p:cNvPr id="2" name="Picture 1"/>
          <p:cNvPicPr>
            <a:picLocks noChangeAspect="1"/>
          </p:cNvPicPr>
          <p:nvPr/>
        </p:nvPicPr>
        <p:blipFill>
          <a:blip r:embed="rId3" cstate="print"/>
          <a:stretch>
            <a:fillRect/>
          </a:stretch>
        </p:blipFill>
        <p:spPr>
          <a:xfrm>
            <a:off x="3779913" y="1484785"/>
            <a:ext cx="2471562" cy="1872208"/>
          </a:xfrm>
          <a:prstGeom prst="rect">
            <a:avLst/>
          </a:prstGeom>
        </p:spPr>
      </p:pic>
      <p:pic>
        <p:nvPicPr>
          <p:cNvPr id="6" name="Picture 4" descr="C:\Users\jacopo.giorgi\AppData\Local\Microsoft\Windows\Temporary Internet Files\Content.IE5\OTUO2WXP\MC900431614[1].png"/>
          <p:cNvPicPr>
            <a:picLocks noGrp="1" noChangeAspect="1" noChangeArrowheads="1"/>
          </p:cNvPicPr>
          <p:nvPr>
            <p:ph sz="half" idx="2"/>
          </p:nvPr>
        </p:nvPicPr>
        <p:blipFill>
          <a:blip r:embed="rId4" cstate="print">
            <a:extLst>
              <a:ext uri="{28A0092B-C50C-407E-A947-70E740481C1C}">
                <a14:useLocalDpi xmlns:a14="http://schemas.microsoft.com/office/drawing/2010/main" xmlns="" val="0"/>
              </a:ext>
            </a:extLst>
          </a:blip>
          <a:srcRect/>
          <a:stretch>
            <a:fillRect/>
          </a:stretch>
        </p:blipFill>
        <p:spPr>
          <a:xfrm>
            <a:off x="6325598" y="3070123"/>
            <a:ext cx="1511405" cy="1510093"/>
          </a:xfrm>
          <a:noFill/>
        </p:spPr>
      </p:pic>
      <p:pic>
        <p:nvPicPr>
          <p:cNvPr id="7" name="Picture 7" descr="C:\Users\jacopo.giorgi\AppData\Local\Microsoft\Windows\Temporary Internet Files\Content.IE5\U0JMT0WT\MC900432610[1].png"/>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4500165" y="4723904"/>
            <a:ext cx="855663" cy="7667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8" name="Picture 6" descr="C:\Users\jacopo.giorgi\AppData\Local\Microsoft\Windows\Temporary Internet Files\Content.IE5\OTUO2WXP\MC900432612[1].png"/>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5508228" y="5084267"/>
            <a:ext cx="836612" cy="8429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9" name="Picture 3" descr="C:\Users\jacopo.giorgi\AppData\Local\Microsoft\Windows\Temporary Internet Files\Content.IE5\MUM53Y4P\MC900432609[1].png"/>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5147865" y="5516067"/>
            <a:ext cx="857250" cy="895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 name="Picture 2" descr="C:\Users\jacopo.giorgi\AppData\Local\Microsoft\Windows\Temporary Internet Files\Content.IE5\934X1K30\MC900432611[1].png"/>
          <p:cNvPicPr>
            <a:picLocks noChangeAspect="1" noChangeArrowheads="1"/>
          </p:cNvPicPr>
          <p:nvPr/>
        </p:nvPicPr>
        <p:blipFill>
          <a:blip r:embed="rId8" cstate="print">
            <a:extLst>
              <a:ext uri="{28A0092B-C50C-407E-A947-70E740481C1C}">
                <a14:useLocalDpi xmlns:a14="http://schemas.microsoft.com/office/drawing/2010/main" xmlns="" val="0"/>
              </a:ext>
            </a:extLst>
          </a:blip>
          <a:srcRect/>
          <a:stretch>
            <a:fillRect/>
          </a:stretch>
        </p:blipFill>
        <p:spPr bwMode="auto">
          <a:xfrm>
            <a:off x="4931965" y="4796929"/>
            <a:ext cx="857250" cy="849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1" name="Picture 5" descr="C:\Users\jacopo.giorgi\AppData\Local\Microsoft\Windows\Temporary Internet Files\Content.IE5\U0JMT0WT\MC900431601[1].png"/>
          <p:cNvPicPr>
            <a:picLocks noChangeAspect="1" noChangeArrowheads="1"/>
          </p:cNvPicPr>
          <p:nvPr/>
        </p:nvPicPr>
        <p:blipFill>
          <a:blip r:embed="rId9" cstate="print">
            <a:extLst>
              <a:ext uri="{28A0092B-C50C-407E-A947-70E740481C1C}">
                <a14:useLocalDpi xmlns:a14="http://schemas.microsoft.com/office/drawing/2010/main" xmlns="" val="0"/>
              </a:ext>
            </a:extLst>
          </a:blip>
          <a:srcRect/>
          <a:stretch>
            <a:fillRect/>
          </a:stretch>
        </p:blipFill>
        <p:spPr bwMode="auto">
          <a:xfrm>
            <a:off x="4571603" y="5444629"/>
            <a:ext cx="930275" cy="8683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2" name="Picture 3" descr="C:\Users\utente\Desktop\Silver-azide-high-T-N-coordination-3D-balls-B.png"/>
          <p:cNvPicPr>
            <a:picLocks noChangeAspect="1" noChangeArrowheads="1"/>
          </p:cNvPicPr>
          <p:nvPr/>
        </p:nvPicPr>
        <p:blipFill>
          <a:blip r:embed="rId10" cstate="print">
            <a:extLst>
              <a:ext uri="{28A0092B-C50C-407E-A947-70E740481C1C}">
                <a14:useLocalDpi xmlns:a14="http://schemas.microsoft.com/office/drawing/2010/main" xmlns="" val="0"/>
              </a:ext>
            </a:extLst>
          </a:blip>
          <a:srcRect/>
          <a:stretch>
            <a:fillRect/>
          </a:stretch>
        </p:blipFill>
        <p:spPr bwMode="auto">
          <a:xfrm>
            <a:off x="5940152" y="3097983"/>
            <a:ext cx="2597727" cy="205920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1000" fill="hold"/>
                                        <p:tgtEl>
                                          <p:spTgt spid="12"/>
                                        </p:tgtEl>
                                        <p:attrNameLst>
                                          <p:attrName>ppt_w</p:attrName>
                                        </p:attrNameLst>
                                      </p:cBhvr>
                                      <p:tavLst>
                                        <p:tav tm="0">
                                          <p:val>
                                            <p:strVal val="#ppt_w*0.70"/>
                                          </p:val>
                                        </p:tav>
                                        <p:tav tm="100000">
                                          <p:val>
                                            <p:strVal val="#ppt_w"/>
                                          </p:val>
                                        </p:tav>
                                      </p:tavLst>
                                    </p:anim>
                                    <p:anim calcmode="lin" valueType="num">
                                      <p:cBhvr>
                                        <p:cTn id="8" dur="1000" fill="hold"/>
                                        <p:tgtEl>
                                          <p:spTgt spid="12"/>
                                        </p:tgtEl>
                                        <p:attrNameLst>
                                          <p:attrName>ppt_h</p:attrName>
                                        </p:attrNameLst>
                                      </p:cBhvr>
                                      <p:tavLst>
                                        <p:tav tm="0">
                                          <p:val>
                                            <p:strVal val="#ppt_h"/>
                                          </p:val>
                                        </p:tav>
                                        <p:tav tm="100000">
                                          <p:val>
                                            <p:strVal val="#ppt_h"/>
                                          </p:val>
                                        </p:tav>
                                      </p:tavLst>
                                    </p:anim>
                                    <p:animEffect transition="in" filter="fade">
                                      <p:cBhvr>
                                        <p:cTn id="9" dur="1000"/>
                                        <p:tgtEl>
                                          <p:spTgt spid="12"/>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1000" fill="hold"/>
                                        <p:tgtEl>
                                          <p:spTgt spid="6"/>
                                        </p:tgtEl>
                                        <p:attrNameLst>
                                          <p:attrName>ppt_w</p:attrName>
                                        </p:attrNameLst>
                                      </p:cBhvr>
                                      <p:tavLst>
                                        <p:tav tm="0">
                                          <p:val>
                                            <p:strVal val="#ppt_w*0.70"/>
                                          </p:val>
                                        </p:tav>
                                        <p:tav tm="100000">
                                          <p:val>
                                            <p:strVal val="#ppt_w"/>
                                          </p:val>
                                        </p:tav>
                                      </p:tavLst>
                                    </p:anim>
                                    <p:anim calcmode="lin" valueType="num">
                                      <p:cBhvr>
                                        <p:cTn id="15" dur="1000" fill="hold"/>
                                        <p:tgtEl>
                                          <p:spTgt spid="6"/>
                                        </p:tgtEl>
                                        <p:attrNameLst>
                                          <p:attrName>ppt_h</p:attrName>
                                        </p:attrNameLst>
                                      </p:cBhvr>
                                      <p:tavLst>
                                        <p:tav tm="0">
                                          <p:val>
                                            <p:strVal val="#ppt_h"/>
                                          </p:val>
                                        </p:tav>
                                        <p:tav tm="100000">
                                          <p:val>
                                            <p:strVal val="#ppt_h"/>
                                          </p:val>
                                        </p:tav>
                                      </p:tavLst>
                                    </p:anim>
                                    <p:animEffect transition="in" filter="fade">
                                      <p:cBhvr>
                                        <p:cTn id="16" dur="1000"/>
                                        <p:tgtEl>
                                          <p:spTgt spid="6"/>
                                        </p:tgtEl>
                                      </p:cBhvr>
                                    </p:animEffect>
                                  </p:childTnLst>
                                </p:cTn>
                              </p:par>
                              <p:par>
                                <p:cTn id="17" presetID="55" presetClass="entr" presetSubtype="0" fill="hold"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1000" fill="hold"/>
                                        <p:tgtEl>
                                          <p:spTgt spid="7"/>
                                        </p:tgtEl>
                                        <p:attrNameLst>
                                          <p:attrName>ppt_w</p:attrName>
                                        </p:attrNameLst>
                                      </p:cBhvr>
                                      <p:tavLst>
                                        <p:tav tm="0">
                                          <p:val>
                                            <p:strVal val="#ppt_w*0.70"/>
                                          </p:val>
                                        </p:tav>
                                        <p:tav tm="100000">
                                          <p:val>
                                            <p:strVal val="#ppt_w"/>
                                          </p:val>
                                        </p:tav>
                                      </p:tavLst>
                                    </p:anim>
                                    <p:anim calcmode="lin" valueType="num">
                                      <p:cBhvr>
                                        <p:cTn id="20" dur="1000" fill="hold"/>
                                        <p:tgtEl>
                                          <p:spTgt spid="7"/>
                                        </p:tgtEl>
                                        <p:attrNameLst>
                                          <p:attrName>ppt_h</p:attrName>
                                        </p:attrNameLst>
                                      </p:cBhvr>
                                      <p:tavLst>
                                        <p:tav tm="0">
                                          <p:val>
                                            <p:strVal val="#ppt_h"/>
                                          </p:val>
                                        </p:tav>
                                        <p:tav tm="100000">
                                          <p:val>
                                            <p:strVal val="#ppt_h"/>
                                          </p:val>
                                        </p:tav>
                                      </p:tavLst>
                                    </p:anim>
                                    <p:animEffect transition="in" filter="fade">
                                      <p:cBhvr>
                                        <p:cTn id="21" dur="1000"/>
                                        <p:tgtEl>
                                          <p:spTgt spid="7"/>
                                        </p:tgtEl>
                                      </p:cBhvr>
                                    </p:animEffect>
                                  </p:childTnLst>
                                </p:cTn>
                              </p:par>
                              <p:par>
                                <p:cTn id="22" presetID="55" presetClass="entr" presetSubtype="0" fill="hold" nodeType="with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p:cTn id="24" dur="1000" fill="hold"/>
                                        <p:tgtEl>
                                          <p:spTgt spid="8"/>
                                        </p:tgtEl>
                                        <p:attrNameLst>
                                          <p:attrName>ppt_w</p:attrName>
                                        </p:attrNameLst>
                                      </p:cBhvr>
                                      <p:tavLst>
                                        <p:tav tm="0">
                                          <p:val>
                                            <p:strVal val="#ppt_w*0.70"/>
                                          </p:val>
                                        </p:tav>
                                        <p:tav tm="100000">
                                          <p:val>
                                            <p:strVal val="#ppt_w"/>
                                          </p:val>
                                        </p:tav>
                                      </p:tavLst>
                                    </p:anim>
                                    <p:anim calcmode="lin" valueType="num">
                                      <p:cBhvr>
                                        <p:cTn id="25" dur="1000" fill="hold"/>
                                        <p:tgtEl>
                                          <p:spTgt spid="8"/>
                                        </p:tgtEl>
                                        <p:attrNameLst>
                                          <p:attrName>ppt_h</p:attrName>
                                        </p:attrNameLst>
                                      </p:cBhvr>
                                      <p:tavLst>
                                        <p:tav tm="0">
                                          <p:val>
                                            <p:strVal val="#ppt_h"/>
                                          </p:val>
                                        </p:tav>
                                        <p:tav tm="100000">
                                          <p:val>
                                            <p:strVal val="#ppt_h"/>
                                          </p:val>
                                        </p:tav>
                                      </p:tavLst>
                                    </p:anim>
                                    <p:animEffect transition="in" filter="fade">
                                      <p:cBhvr>
                                        <p:cTn id="26" dur="1000"/>
                                        <p:tgtEl>
                                          <p:spTgt spid="8"/>
                                        </p:tgtEl>
                                      </p:cBhvr>
                                    </p:animEffect>
                                  </p:childTnLst>
                                </p:cTn>
                              </p:par>
                              <p:par>
                                <p:cTn id="27" presetID="55" presetClass="entr" presetSubtype="0" fill="hold" nodeType="with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p:cTn id="29" dur="1000" fill="hold"/>
                                        <p:tgtEl>
                                          <p:spTgt spid="9"/>
                                        </p:tgtEl>
                                        <p:attrNameLst>
                                          <p:attrName>ppt_w</p:attrName>
                                        </p:attrNameLst>
                                      </p:cBhvr>
                                      <p:tavLst>
                                        <p:tav tm="0">
                                          <p:val>
                                            <p:strVal val="#ppt_w*0.70"/>
                                          </p:val>
                                        </p:tav>
                                        <p:tav tm="100000">
                                          <p:val>
                                            <p:strVal val="#ppt_w"/>
                                          </p:val>
                                        </p:tav>
                                      </p:tavLst>
                                    </p:anim>
                                    <p:anim calcmode="lin" valueType="num">
                                      <p:cBhvr>
                                        <p:cTn id="30" dur="1000" fill="hold"/>
                                        <p:tgtEl>
                                          <p:spTgt spid="9"/>
                                        </p:tgtEl>
                                        <p:attrNameLst>
                                          <p:attrName>ppt_h</p:attrName>
                                        </p:attrNameLst>
                                      </p:cBhvr>
                                      <p:tavLst>
                                        <p:tav tm="0">
                                          <p:val>
                                            <p:strVal val="#ppt_h"/>
                                          </p:val>
                                        </p:tav>
                                        <p:tav tm="100000">
                                          <p:val>
                                            <p:strVal val="#ppt_h"/>
                                          </p:val>
                                        </p:tav>
                                      </p:tavLst>
                                    </p:anim>
                                    <p:animEffect transition="in" filter="fade">
                                      <p:cBhvr>
                                        <p:cTn id="31" dur="1000"/>
                                        <p:tgtEl>
                                          <p:spTgt spid="9"/>
                                        </p:tgtEl>
                                      </p:cBhvr>
                                    </p:animEffect>
                                  </p:childTnLst>
                                </p:cTn>
                              </p:par>
                              <p:par>
                                <p:cTn id="32" presetID="55" presetClass="entr" presetSubtype="0" fill="hold" nodeType="with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p:cTn id="34" dur="1000" fill="hold"/>
                                        <p:tgtEl>
                                          <p:spTgt spid="10"/>
                                        </p:tgtEl>
                                        <p:attrNameLst>
                                          <p:attrName>ppt_w</p:attrName>
                                        </p:attrNameLst>
                                      </p:cBhvr>
                                      <p:tavLst>
                                        <p:tav tm="0">
                                          <p:val>
                                            <p:strVal val="#ppt_w*0.70"/>
                                          </p:val>
                                        </p:tav>
                                        <p:tav tm="100000">
                                          <p:val>
                                            <p:strVal val="#ppt_w"/>
                                          </p:val>
                                        </p:tav>
                                      </p:tavLst>
                                    </p:anim>
                                    <p:anim calcmode="lin" valueType="num">
                                      <p:cBhvr>
                                        <p:cTn id="35" dur="1000" fill="hold"/>
                                        <p:tgtEl>
                                          <p:spTgt spid="10"/>
                                        </p:tgtEl>
                                        <p:attrNameLst>
                                          <p:attrName>ppt_h</p:attrName>
                                        </p:attrNameLst>
                                      </p:cBhvr>
                                      <p:tavLst>
                                        <p:tav tm="0">
                                          <p:val>
                                            <p:strVal val="#ppt_h"/>
                                          </p:val>
                                        </p:tav>
                                        <p:tav tm="100000">
                                          <p:val>
                                            <p:strVal val="#ppt_h"/>
                                          </p:val>
                                        </p:tav>
                                      </p:tavLst>
                                    </p:anim>
                                    <p:animEffect transition="in" filter="fade">
                                      <p:cBhvr>
                                        <p:cTn id="36" dur="1000"/>
                                        <p:tgtEl>
                                          <p:spTgt spid="10"/>
                                        </p:tgtEl>
                                      </p:cBhvr>
                                    </p:animEffect>
                                  </p:childTnLst>
                                </p:cTn>
                              </p:par>
                              <p:par>
                                <p:cTn id="37" presetID="55" presetClass="entr" presetSubtype="0" fill="hold" nodeType="withEffect">
                                  <p:stCondLst>
                                    <p:cond delay="0"/>
                                  </p:stCondLst>
                                  <p:childTnLst>
                                    <p:set>
                                      <p:cBhvr>
                                        <p:cTn id="38" dur="1" fill="hold">
                                          <p:stCondLst>
                                            <p:cond delay="0"/>
                                          </p:stCondLst>
                                        </p:cTn>
                                        <p:tgtEl>
                                          <p:spTgt spid="11"/>
                                        </p:tgtEl>
                                        <p:attrNameLst>
                                          <p:attrName>style.visibility</p:attrName>
                                        </p:attrNameLst>
                                      </p:cBhvr>
                                      <p:to>
                                        <p:strVal val="visible"/>
                                      </p:to>
                                    </p:set>
                                    <p:anim calcmode="lin" valueType="num">
                                      <p:cBhvr>
                                        <p:cTn id="39" dur="1000" fill="hold"/>
                                        <p:tgtEl>
                                          <p:spTgt spid="11"/>
                                        </p:tgtEl>
                                        <p:attrNameLst>
                                          <p:attrName>ppt_w</p:attrName>
                                        </p:attrNameLst>
                                      </p:cBhvr>
                                      <p:tavLst>
                                        <p:tav tm="0">
                                          <p:val>
                                            <p:strVal val="#ppt_w*0.70"/>
                                          </p:val>
                                        </p:tav>
                                        <p:tav tm="100000">
                                          <p:val>
                                            <p:strVal val="#ppt_w"/>
                                          </p:val>
                                        </p:tav>
                                      </p:tavLst>
                                    </p:anim>
                                    <p:anim calcmode="lin" valueType="num">
                                      <p:cBhvr>
                                        <p:cTn id="40" dur="1000" fill="hold"/>
                                        <p:tgtEl>
                                          <p:spTgt spid="11"/>
                                        </p:tgtEl>
                                        <p:attrNameLst>
                                          <p:attrName>ppt_h</p:attrName>
                                        </p:attrNameLst>
                                      </p:cBhvr>
                                      <p:tavLst>
                                        <p:tav tm="0">
                                          <p:val>
                                            <p:strVal val="#ppt_h"/>
                                          </p:val>
                                        </p:tav>
                                        <p:tav tm="100000">
                                          <p:val>
                                            <p:strVal val="#ppt_h"/>
                                          </p:val>
                                        </p:tav>
                                      </p:tavLst>
                                    </p:anim>
                                    <p:animEffect transition="in" filter="fade">
                                      <p:cBhvr>
                                        <p:cTn id="41"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1"/>
          <p:cNvSpPr>
            <a:spLocks noGrp="1"/>
          </p:cNvSpPr>
          <p:nvPr>
            <p:ph type="title"/>
          </p:nvPr>
        </p:nvSpPr>
        <p:spPr>
          <a:xfrm>
            <a:off x="457200" y="-26988"/>
            <a:ext cx="8229600" cy="1268413"/>
          </a:xfrm>
        </p:spPr>
        <p:txBody>
          <a:bodyPr/>
          <a:lstStyle/>
          <a:p>
            <a:pPr algn="r" rtl="1" eaLnBrk="1" hangingPunct="1"/>
            <a:r>
              <a:rPr lang="ar-LB" sz="3200" b="1" dirty="0" smtClean="0">
                <a:latin typeface="Century Gothic" charset="0"/>
                <a:ea typeface="MS PGothic" charset="0"/>
                <a:cs typeface="MS PGothic" charset="0"/>
              </a:rPr>
              <a:t>أسس </a:t>
            </a:r>
            <a:r>
              <a:rPr lang="ar-LB" sz="3200" b="1" dirty="0" smtClean="0">
                <a:latin typeface="Century Gothic" charset="0"/>
                <a:ea typeface="MS PGothic" charset="0"/>
                <a:cs typeface="MS PGothic" charset="0"/>
              </a:rPr>
              <a:t>آلية ناجحة</a:t>
            </a:r>
            <a:endParaRPr lang="fr-CH" sz="3200" b="1" dirty="0">
              <a:latin typeface="Century Gothic" charset="0"/>
              <a:ea typeface="MS PGothic" charset="0"/>
              <a:cs typeface="MS PGothic" charset="0"/>
            </a:endParaRPr>
          </a:p>
        </p:txBody>
      </p:sp>
      <p:sp>
        <p:nvSpPr>
          <p:cNvPr id="3" name="Content Placeholder 2"/>
          <p:cNvSpPr>
            <a:spLocks noGrp="1"/>
          </p:cNvSpPr>
          <p:nvPr>
            <p:ph sz="half" idx="1"/>
          </p:nvPr>
        </p:nvSpPr>
        <p:spPr>
          <a:xfrm>
            <a:off x="539750" y="1557338"/>
            <a:ext cx="8135938" cy="4824412"/>
          </a:xfrm>
        </p:spPr>
        <p:txBody>
          <a:bodyPr rtlCol="0">
            <a:normAutofit/>
          </a:bodyPr>
          <a:lstStyle/>
          <a:p>
            <a:pPr marL="0" indent="0" algn="ctr" eaLnBrk="1" fontAlgn="auto" hangingPunct="1">
              <a:spcAft>
                <a:spcPts val="0"/>
              </a:spcAft>
              <a:buNone/>
              <a:defRPr/>
            </a:pPr>
            <a:r>
              <a:rPr lang="ar-LB" altLang="fr-FR" sz="2800" b="1" dirty="0" smtClean="0">
                <a:solidFill>
                  <a:schemeClr val="tx1">
                    <a:lumMod val="65000"/>
                    <a:lumOff val="35000"/>
                  </a:schemeClr>
                </a:solidFill>
                <a:ea typeface="ＭＳ Ｐゴシック" pitchFamily="34" charset="-128"/>
                <a:cs typeface="+mn-cs"/>
              </a:rPr>
              <a:t>الإبقاء على الإتصال مع المعنيين السياسيين</a:t>
            </a:r>
            <a:endParaRPr lang="de-CH" altLang="fr-FR" sz="2800" b="1" dirty="0" smtClean="0">
              <a:solidFill>
                <a:schemeClr val="tx1">
                  <a:lumMod val="65000"/>
                  <a:lumOff val="35000"/>
                </a:schemeClr>
              </a:solidFill>
              <a:ea typeface="ＭＳ Ｐゴシック" pitchFamily="34" charset="-128"/>
              <a:cs typeface="+mn-cs"/>
            </a:endParaRPr>
          </a:p>
          <a:p>
            <a:pPr marL="0" indent="0" algn="ctr" eaLnBrk="1" fontAlgn="auto" hangingPunct="1">
              <a:spcAft>
                <a:spcPts val="0"/>
              </a:spcAft>
              <a:buNone/>
              <a:defRPr/>
            </a:pPr>
            <a:endParaRPr lang="de-CH" altLang="fr-FR" sz="2800" b="1" dirty="0" smtClean="0">
              <a:solidFill>
                <a:schemeClr val="tx1">
                  <a:lumMod val="65000"/>
                  <a:lumOff val="35000"/>
                </a:schemeClr>
              </a:solidFill>
              <a:ea typeface="ＭＳ Ｐゴシック" pitchFamily="34" charset="-128"/>
              <a:cs typeface="+mn-cs"/>
            </a:endParaRPr>
          </a:p>
          <a:p>
            <a:pPr marL="0" indent="0" algn="ctr" eaLnBrk="1" fontAlgn="auto" hangingPunct="1">
              <a:spcAft>
                <a:spcPts val="0"/>
              </a:spcAft>
              <a:buNone/>
              <a:defRPr/>
            </a:pPr>
            <a:endParaRPr lang="de-CH" altLang="fr-FR" sz="2800" b="1" dirty="0" smtClean="0">
              <a:solidFill>
                <a:schemeClr val="tx1">
                  <a:lumMod val="65000"/>
                  <a:lumOff val="35000"/>
                </a:schemeClr>
              </a:solidFill>
              <a:ea typeface="ＭＳ Ｐゴシック" pitchFamily="34" charset="-128"/>
              <a:cs typeface="+mn-cs"/>
            </a:endParaRPr>
          </a:p>
          <a:p>
            <a:pPr marL="0" indent="0" algn="ctr" eaLnBrk="1" fontAlgn="auto" hangingPunct="1">
              <a:spcAft>
                <a:spcPts val="0"/>
              </a:spcAft>
              <a:buNone/>
              <a:defRPr/>
            </a:pPr>
            <a:endParaRPr lang="de-CH" altLang="fr-FR" sz="2800" b="1" dirty="0">
              <a:solidFill>
                <a:schemeClr val="tx1">
                  <a:lumMod val="65000"/>
                  <a:lumOff val="35000"/>
                </a:schemeClr>
              </a:solidFill>
              <a:ea typeface="ＭＳ Ｐゴシック" pitchFamily="34" charset="-128"/>
              <a:cs typeface="+mn-cs"/>
            </a:endParaRPr>
          </a:p>
          <a:p>
            <a:pPr marL="0" indent="0" algn="ctr" eaLnBrk="1" fontAlgn="auto" hangingPunct="1">
              <a:spcAft>
                <a:spcPts val="0"/>
              </a:spcAft>
              <a:buNone/>
              <a:defRPr/>
            </a:pPr>
            <a:endParaRPr lang="de-CH" altLang="fr-FR" sz="2800" b="1" dirty="0" smtClean="0">
              <a:solidFill>
                <a:schemeClr val="tx1">
                  <a:lumMod val="65000"/>
                  <a:lumOff val="35000"/>
                </a:schemeClr>
              </a:solidFill>
              <a:ea typeface="ＭＳ Ｐゴシック" pitchFamily="34" charset="-128"/>
              <a:cs typeface="+mn-cs"/>
            </a:endParaRPr>
          </a:p>
          <a:p>
            <a:pPr marL="0" indent="0" algn="ctr" eaLnBrk="1" fontAlgn="auto" hangingPunct="1">
              <a:spcAft>
                <a:spcPts val="0"/>
              </a:spcAft>
              <a:buNone/>
              <a:defRPr/>
            </a:pPr>
            <a:endParaRPr lang="de-CH" altLang="fr-FR" sz="2800" b="1" dirty="0">
              <a:solidFill>
                <a:schemeClr val="tx1">
                  <a:lumMod val="65000"/>
                  <a:lumOff val="35000"/>
                </a:schemeClr>
              </a:solidFill>
              <a:ea typeface="ＭＳ Ｐゴシック" pitchFamily="34" charset="-128"/>
              <a:cs typeface="+mn-cs"/>
            </a:endParaRPr>
          </a:p>
          <a:p>
            <a:pPr marL="0" indent="0" algn="ctr" eaLnBrk="1" fontAlgn="auto" hangingPunct="1">
              <a:spcAft>
                <a:spcPts val="0"/>
              </a:spcAft>
              <a:buNone/>
              <a:defRPr/>
            </a:pPr>
            <a:r>
              <a:rPr lang="ar-LB" altLang="fr-FR" sz="2800" b="1" dirty="0" smtClean="0">
                <a:solidFill>
                  <a:schemeClr val="tx1">
                    <a:lumMod val="65000"/>
                    <a:lumOff val="35000"/>
                  </a:schemeClr>
                </a:solidFill>
                <a:ea typeface="ＭＳ Ｐゴシック" pitchFamily="34" charset="-128"/>
                <a:cs typeface="+mn-cs"/>
              </a:rPr>
              <a:t>المحافظة على الطابع التقني للآلية</a:t>
            </a:r>
            <a:endParaRPr lang="de-CH" altLang="fr-FR" sz="2800" dirty="0">
              <a:solidFill>
                <a:schemeClr val="tx1">
                  <a:lumMod val="65000"/>
                  <a:lumOff val="35000"/>
                </a:schemeClr>
              </a:solidFill>
              <a:ea typeface="ＭＳ Ｐゴシック" pitchFamily="34" charset="-128"/>
              <a:cs typeface="+mn-cs"/>
            </a:endParaRPr>
          </a:p>
        </p:txBody>
      </p:sp>
      <p:pic>
        <p:nvPicPr>
          <p:cNvPr id="2" name="Picture 1"/>
          <p:cNvPicPr>
            <a:picLocks noChangeAspect="1"/>
          </p:cNvPicPr>
          <p:nvPr/>
        </p:nvPicPr>
        <p:blipFill>
          <a:blip r:embed="rId3" cstate="print"/>
          <a:stretch>
            <a:fillRect/>
          </a:stretch>
        </p:blipFill>
        <p:spPr>
          <a:xfrm>
            <a:off x="2627784" y="2276872"/>
            <a:ext cx="4072177" cy="3162300"/>
          </a:xfrm>
          <a:prstGeom prst="rect">
            <a:avLst/>
          </a:prstGeom>
        </p:spPr>
      </p:pic>
    </p:spTree>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re 1"/>
          <p:cNvSpPr>
            <a:spLocks noGrp="1"/>
          </p:cNvSpPr>
          <p:nvPr>
            <p:ph type="title"/>
          </p:nvPr>
        </p:nvSpPr>
        <p:spPr>
          <a:xfrm>
            <a:off x="323850" y="0"/>
            <a:ext cx="8424863" cy="1268413"/>
          </a:xfrm>
        </p:spPr>
        <p:txBody>
          <a:bodyPr/>
          <a:lstStyle/>
          <a:p>
            <a:pPr algn="r" rtl="1" eaLnBrk="1" hangingPunct="1"/>
            <a:r>
              <a:rPr lang="ar-LB" sz="2800" b="1" dirty="0" smtClean="0">
                <a:latin typeface="Century Gothic" charset="0"/>
                <a:ea typeface="MS PGothic" charset="0"/>
                <a:cs typeface="MS PGothic" charset="0"/>
              </a:rPr>
              <a:t>جدول الإستشارات</a:t>
            </a:r>
            <a:endParaRPr lang="fr-FR" sz="2800" b="1" dirty="0">
              <a:latin typeface="Century Gothic" charset="0"/>
              <a:ea typeface="MS PGothic" charset="0"/>
              <a:cs typeface="MS PGothic" charset="0"/>
            </a:endParaRPr>
          </a:p>
        </p:txBody>
      </p:sp>
      <p:graphicFrame>
        <p:nvGraphicFramePr>
          <p:cNvPr id="2" name="Content Placeholder 1"/>
          <p:cNvGraphicFramePr>
            <a:graphicFrameLocks noGrp="1"/>
          </p:cNvGraphicFramePr>
          <p:nvPr>
            <p:ph idx="1"/>
            <p:extLst>
              <p:ext uri="{D42A27DB-BD31-4B8C-83A1-F6EECF244321}">
                <p14:modId xmlns:p14="http://schemas.microsoft.com/office/powerpoint/2010/main" xmlns="" val="1083364759"/>
              </p:ext>
            </p:extLst>
          </p:nvPr>
        </p:nvGraphicFramePr>
        <p:xfrm>
          <a:off x="323850" y="1268413"/>
          <a:ext cx="8424863" cy="558958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slow">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
          <p:cNvSpPr>
            <a:spLocks noGrp="1"/>
          </p:cNvSpPr>
          <p:nvPr>
            <p:ph type="title"/>
          </p:nvPr>
        </p:nvSpPr>
        <p:spPr>
          <a:xfrm>
            <a:off x="285750" y="0"/>
            <a:ext cx="8572500" cy="1268760"/>
          </a:xfrm>
        </p:spPr>
        <p:txBody>
          <a:bodyPr/>
          <a:lstStyle/>
          <a:p>
            <a:pPr algn="r" rtl="1" eaLnBrk="1" hangingPunct="1"/>
            <a:r>
              <a:rPr lang="ar-LB" b="1" dirty="0" smtClean="0">
                <a:latin typeface="Century Gothic" charset="0"/>
                <a:ea typeface="MS PGothic" charset="0"/>
                <a:cs typeface="MS PGothic" charset="0"/>
              </a:rPr>
              <a:t>مشاركة المهجّرين والأشخاص الآخرين المتأثّرين بالتهجير</a:t>
            </a:r>
            <a:endParaRPr lang="fr-CH" b="1" dirty="0">
              <a:latin typeface="Century Gothic" charset="0"/>
              <a:ea typeface="MS PGothic" charset="0"/>
              <a:cs typeface="MS PGothic" charset="0"/>
            </a:endParaRPr>
          </a:p>
        </p:txBody>
      </p:sp>
      <p:sp>
        <p:nvSpPr>
          <p:cNvPr id="8" name="Segnaposto contenuto 2"/>
          <p:cNvSpPr>
            <a:spLocks noGrp="1"/>
          </p:cNvSpPr>
          <p:nvPr>
            <p:ph sz="half" idx="2"/>
          </p:nvPr>
        </p:nvSpPr>
        <p:spPr>
          <a:xfrm>
            <a:off x="468313" y="1772816"/>
            <a:ext cx="3599631" cy="4280495"/>
          </a:xfrm>
        </p:spPr>
        <p:txBody>
          <a:bodyPr rtlCol="0">
            <a:noAutofit/>
          </a:bodyPr>
          <a:lstStyle/>
          <a:p>
            <a:pPr algn="r" rtl="1" eaLnBrk="1" fontAlgn="auto" hangingPunct="1">
              <a:spcAft>
                <a:spcPts val="0"/>
              </a:spcAft>
              <a:buClr>
                <a:schemeClr val="tx2"/>
              </a:buClr>
              <a:buFont typeface="Wingdings" charset="2"/>
              <a:buChar char="§"/>
              <a:defRPr/>
            </a:pPr>
            <a:r>
              <a:rPr lang="ar-LB" altLang="fr-FR" sz="2400" dirty="0" smtClean="0"/>
              <a:t>مهجّرون مختلفون: العمر والنوع الإجتماعي والتنوع</a:t>
            </a:r>
          </a:p>
          <a:p>
            <a:pPr algn="r" rtl="1" eaLnBrk="1" fontAlgn="auto" hangingPunct="1">
              <a:spcAft>
                <a:spcPts val="0"/>
              </a:spcAft>
              <a:buClr>
                <a:schemeClr val="tx2"/>
              </a:buClr>
              <a:buFont typeface="Wingdings" charset="2"/>
              <a:buChar char="§"/>
              <a:defRPr/>
            </a:pPr>
            <a:r>
              <a:rPr lang="ar-LB" altLang="fr-FR" sz="2400" dirty="0" smtClean="0"/>
              <a:t>يمكن للمنظمات غير الحكومية والدينية والتقليدية تمثيل المهجرين</a:t>
            </a:r>
          </a:p>
          <a:p>
            <a:pPr algn="r" rtl="1" eaLnBrk="1" fontAlgn="auto" hangingPunct="1">
              <a:spcAft>
                <a:spcPts val="0"/>
              </a:spcAft>
              <a:buClr>
                <a:schemeClr val="tx2"/>
              </a:buClr>
              <a:buFont typeface="Wingdings" charset="2"/>
              <a:buChar char="§"/>
              <a:defRPr/>
            </a:pPr>
            <a:r>
              <a:rPr lang="ar-LB" altLang="fr-FR" sz="2400" dirty="0" smtClean="0"/>
              <a:t>إشراك المجتمعات المضيفة والأشخاص الآخرين المتأثرين بالتهجير</a:t>
            </a:r>
            <a:endParaRPr lang="it-IT" altLang="fr-FR" sz="2400" dirty="0"/>
          </a:p>
        </p:txBody>
      </p:sp>
      <p:sp>
        <p:nvSpPr>
          <p:cNvPr id="9" name="Segnaposto contenuto 3"/>
          <p:cNvSpPr>
            <a:spLocks noGrp="1"/>
          </p:cNvSpPr>
          <p:nvPr>
            <p:ph sz="quarter" idx="4294967295"/>
          </p:nvPr>
        </p:nvSpPr>
        <p:spPr>
          <a:xfrm>
            <a:off x="4067944" y="1777579"/>
            <a:ext cx="4928419" cy="3843337"/>
          </a:xfrm>
        </p:spPr>
        <p:txBody>
          <a:bodyPr/>
          <a:lstStyle/>
          <a:p>
            <a:pPr marL="342900" lvl="1" indent="0" algn="r" rtl="1" eaLnBrk="1" hangingPunct="1">
              <a:lnSpc>
                <a:spcPct val="80000"/>
              </a:lnSpc>
              <a:buFont typeface="Arial" charset="0"/>
              <a:buNone/>
            </a:pPr>
            <a:r>
              <a:rPr lang="ar-LB" sz="2400" b="1" dirty="0" smtClean="0">
                <a:latin typeface="Century Gothic"/>
                <a:cs typeface="Century Gothic"/>
              </a:rPr>
              <a:t>الأدوات التشاركية:</a:t>
            </a:r>
          </a:p>
          <a:p>
            <a:pPr marL="342900" lvl="1" indent="0" algn="r" rtl="1" eaLnBrk="1" hangingPunct="1">
              <a:lnSpc>
                <a:spcPct val="80000"/>
              </a:lnSpc>
              <a:buFont typeface="Arial" charset="0"/>
              <a:buNone/>
            </a:pPr>
            <a:r>
              <a:rPr lang="it-IT" sz="2400" b="1" dirty="0" smtClean="0">
                <a:latin typeface="Century Gothic"/>
                <a:cs typeface="Century Gothic"/>
              </a:rPr>
              <a:t> </a:t>
            </a:r>
          </a:p>
          <a:p>
            <a:pPr lvl="1" indent="-342900" algn="r" rtl="1" eaLnBrk="1" hangingPunct="1">
              <a:lnSpc>
                <a:spcPct val="80000"/>
              </a:lnSpc>
              <a:buFont typeface="Wingdings" charset="2"/>
              <a:buChar char="§"/>
            </a:pPr>
            <a:r>
              <a:rPr lang="ar-LB" sz="2400" dirty="0" smtClean="0">
                <a:latin typeface="Century Gothic"/>
                <a:cs typeface="Century Gothic"/>
              </a:rPr>
              <a:t>الإعلام والتواصل وتعزيز القدرات</a:t>
            </a:r>
          </a:p>
          <a:p>
            <a:pPr lvl="1" indent="-342900" algn="r" rtl="1" eaLnBrk="1" hangingPunct="1">
              <a:lnSpc>
                <a:spcPct val="80000"/>
              </a:lnSpc>
              <a:buFont typeface="Wingdings" charset="2"/>
              <a:buChar char="§"/>
            </a:pPr>
            <a:r>
              <a:rPr lang="ar-LB" sz="2400" dirty="0" smtClean="0">
                <a:latin typeface="Century Gothic"/>
                <a:cs typeface="Century Gothic"/>
              </a:rPr>
              <a:t>ممثلو المهجرين ومنظّمات المهجرين</a:t>
            </a:r>
          </a:p>
          <a:p>
            <a:pPr lvl="1" indent="-342900" algn="r" rtl="1" eaLnBrk="1" hangingPunct="1">
              <a:lnSpc>
                <a:spcPct val="80000"/>
              </a:lnSpc>
              <a:buFont typeface="Wingdings" charset="2"/>
              <a:buChar char="§"/>
            </a:pPr>
            <a:r>
              <a:rPr lang="ar-LB" sz="2400" dirty="0" smtClean="0">
                <a:latin typeface="Century Gothic"/>
                <a:cs typeface="Century Gothic"/>
              </a:rPr>
              <a:t>الترويج للمساواة بين الجنسين والمساواة في المشاركة</a:t>
            </a:r>
          </a:p>
          <a:p>
            <a:pPr lvl="1" indent="-342900" algn="r" rtl="1" eaLnBrk="1" hangingPunct="1">
              <a:lnSpc>
                <a:spcPct val="80000"/>
              </a:lnSpc>
              <a:buFont typeface="Wingdings" charset="2"/>
              <a:buChar char="§"/>
            </a:pPr>
            <a:r>
              <a:rPr lang="ar-LB" sz="2400" dirty="0" smtClean="0">
                <a:latin typeface="Century Gothic"/>
                <a:cs typeface="Century Gothic"/>
              </a:rPr>
              <a:t>مناقشات </a:t>
            </a:r>
            <a:r>
              <a:rPr lang="ar-LB" sz="2400" dirty="0" smtClean="0">
                <a:latin typeface="Century Gothic"/>
                <a:cs typeface="Century Gothic"/>
              </a:rPr>
              <a:t>مجموعات دراسة</a:t>
            </a:r>
          </a:p>
          <a:p>
            <a:pPr lvl="1" indent="-342900" algn="r" rtl="1" eaLnBrk="1" hangingPunct="1">
              <a:lnSpc>
                <a:spcPct val="80000"/>
              </a:lnSpc>
              <a:buFont typeface="Wingdings" charset="2"/>
              <a:buChar char="§"/>
            </a:pPr>
            <a:r>
              <a:rPr lang="ar-LB" sz="2400" dirty="0" smtClean="0">
                <a:latin typeface="Century Gothic"/>
                <a:cs typeface="Century Gothic"/>
              </a:rPr>
              <a:t>التقييم التشاركي</a:t>
            </a:r>
          </a:p>
          <a:p>
            <a:pPr lvl="1" indent="-342900" algn="r" rtl="1" eaLnBrk="1" hangingPunct="1">
              <a:lnSpc>
                <a:spcPct val="80000"/>
              </a:lnSpc>
              <a:buFont typeface="Wingdings" charset="2"/>
              <a:buChar char="§"/>
            </a:pPr>
            <a:r>
              <a:rPr lang="ar-LB" sz="2400" dirty="0" smtClean="0">
                <a:latin typeface="Century Gothic"/>
                <a:cs typeface="Century Gothic"/>
              </a:rPr>
              <a:t>آليات الإعتراض</a:t>
            </a:r>
          </a:p>
          <a:p>
            <a:pPr lvl="1" indent="-342900" algn="r" rtl="1" eaLnBrk="1" hangingPunct="1">
              <a:lnSpc>
                <a:spcPct val="80000"/>
              </a:lnSpc>
              <a:buFont typeface="Wingdings" charset="2"/>
              <a:buChar char="§"/>
            </a:pPr>
            <a:r>
              <a:rPr lang="ar-LB" sz="2400" dirty="0" smtClean="0">
                <a:latin typeface="Century Gothic"/>
                <a:cs typeface="Century Gothic"/>
              </a:rPr>
              <a:t>الإستطلاعات</a:t>
            </a:r>
            <a:endParaRPr lang="it-IT" sz="2400" dirty="0" smtClean="0">
              <a:latin typeface="Century Gothic"/>
              <a:cs typeface="Century Gothic"/>
            </a:endParaRPr>
          </a:p>
          <a:p>
            <a:pPr marL="342900" lvl="1" indent="0" eaLnBrk="1" hangingPunct="1">
              <a:lnSpc>
                <a:spcPct val="80000"/>
              </a:lnSpc>
              <a:buFontTx/>
              <a:buChar char="-"/>
            </a:pPr>
            <a:endParaRPr lang="it-IT" sz="1050" dirty="0" smtClean="0">
              <a:latin typeface="Century Gothic"/>
              <a:cs typeface="Century Gothic"/>
            </a:endParaRPr>
          </a:p>
          <a:p>
            <a:pPr marL="342900" lvl="1" indent="0" eaLnBrk="1" hangingPunct="1">
              <a:lnSpc>
                <a:spcPct val="80000"/>
              </a:lnSpc>
              <a:buFontTx/>
              <a:buChar char="-"/>
            </a:pPr>
            <a:endParaRPr lang="it-IT" sz="1050" dirty="0">
              <a:latin typeface="Century Gothic"/>
              <a:cs typeface="Century Gothic"/>
            </a:endParaRPr>
          </a:p>
        </p:txBody>
      </p:sp>
    </p:spTree>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2"/>
          <p:cNvSpPr/>
          <p:nvPr/>
        </p:nvSpPr>
        <p:spPr>
          <a:xfrm>
            <a:off x="467544" y="1484784"/>
            <a:ext cx="7920880" cy="5184576"/>
          </a:xfrm>
          <a:prstGeom prst="ellipse">
            <a:avLst/>
          </a:prstGeom>
          <a:solidFill>
            <a:schemeClr val="accent6">
              <a:lumMod val="60000"/>
              <a:lumOff val="40000"/>
            </a:schemeClr>
          </a:solidFill>
          <a:ln>
            <a:noFill/>
          </a:ln>
          <a:scene3d>
            <a:camera prst="obliqueTopRight"/>
            <a:lightRig rig="threePt" dir="tl"/>
          </a:scene3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2769" name="Titre 1"/>
          <p:cNvSpPr>
            <a:spLocks noGrp="1"/>
          </p:cNvSpPr>
          <p:nvPr>
            <p:ph type="title"/>
          </p:nvPr>
        </p:nvSpPr>
        <p:spPr>
          <a:xfrm>
            <a:off x="323850" y="0"/>
            <a:ext cx="8424863" cy="1268413"/>
          </a:xfrm>
        </p:spPr>
        <p:txBody>
          <a:bodyPr/>
          <a:lstStyle/>
          <a:p>
            <a:pPr algn="r" rtl="1" eaLnBrk="1" hangingPunct="1"/>
            <a:r>
              <a:rPr lang="ar-LB" sz="2800" b="1" dirty="0" smtClean="0">
                <a:latin typeface="Century Gothic" charset="0"/>
                <a:ea typeface="MS PGothic" charset="0"/>
                <a:cs typeface="MS PGothic" charset="0"/>
              </a:rPr>
              <a:t>من هم المعنيون؟</a:t>
            </a:r>
            <a:endParaRPr lang="fr-FR" sz="2800" b="1" dirty="0">
              <a:latin typeface="Century Gothic" charset="0"/>
              <a:ea typeface="MS PGothic" charset="0"/>
              <a:cs typeface="MS PGothic" charset="0"/>
            </a:endParaRPr>
          </a:p>
        </p:txBody>
      </p:sp>
      <p:graphicFrame>
        <p:nvGraphicFramePr>
          <p:cNvPr id="2" name="Content Placeholder 1"/>
          <p:cNvGraphicFramePr>
            <a:graphicFrameLocks noGrp="1"/>
          </p:cNvGraphicFramePr>
          <p:nvPr>
            <p:ph idx="1"/>
            <p:extLst>
              <p:ext uri="{D42A27DB-BD31-4B8C-83A1-F6EECF244321}">
                <p14:modId xmlns:p14="http://schemas.microsoft.com/office/powerpoint/2010/main" xmlns="" val="3392696458"/>
              </p:ext>
            </p:extLst>
          </p:nvPr>
        </p:nvGraphicFramePr>
        <p:xfrm>
          <a:off x="323850" y="1268760"/>
          <a:ext cx="8424863" cy="55892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extBox 3"/>
          <p:cNvSpPr txBox="1"/>
          <p:nvPr/>
        </p:nvSpPr>
        <p:spPr>
          <a:xfrm>
            <a:off x="642630" y="4005064"/>
            <a:ext cx="862737" cy="400110"/>
          </a:xfrm>
          <a:prstGeom prst="rect">
            <a:avLst/>
          </a:prstGeom>
          <a:noFill/>
        </p:spPr>
        <p:txBody>
          <a:bodyPr wrap="none" rtlCol="0">
            <a:spAutoFit/>
          </a:bodyPr>
          <a:lstStyle/>
          <a:p>
            <a:r>
              <a:rPr lang="ar-LB" sz="2000" dirty="0" smtClean="0">
                <a:latin typeface="Century Gothic"/>
                <a:cs typeface="Century Gothic"/>
              </a:rPr>
              <a:t>المعنيّون</a:t>
            </a:r>
            <a:endParaRPr lang="en-GB" sz="2000" dirty="0">
              <a:latin typeface="Century Gothic"/>
              <a:cs typeface="Century Gothic"/>
            </a:endParaRPr>
          </a:p>
        </p:txBody>
      </p:sp>
    </p:spTree>
    <p:extLst>
      <p:ext uri="{BB962C8B-B14F-4D97-AF65-F5344CB8AC3E}">
        <p14:creationId xmlns:p14="http://schemas.microsoft.com/office/powerpoint/2010/main" xmlns="" val="1396529814"/>
      </p:ext>
    </p:extLst>
  </p:cSld>
  <p:clrMapOvr>
    <a:masterClrMapping/>
  </p:clrMapOvr>
  <p:transition spd="slow">
    <p:push dir="u"/>
  </p:transition>
  <p:timing>
    <p:tnLst>
      <p:par>
        <p:cTn id="1" dur="indefinite" restart="never" nodeType="tmRoot"/>
      </p:par>
    </p:tnLst>
  </p:timing>
</p:sld>
</file>

<file path=ppt/theme/theme1.xml><?xml version="1.0" encoding="utf-8"?>
<a:theme xmlns:a="http://schemas.openxmlformats.org/drawingml/2006/main" name="Perceptio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erception">
      <a:majorFont>
        <a:latin typeface="Century Gothic"/>
        <a:ea typeface=""/>
        <a:cs typeface=""/>
        <a:font script="Jpan" typeface="メイリオ"/>
        <a:font script="Hans" typeface="宋体"/>
        <a:font script="Hant" typeface="新細明體"/>
      </a:majorFont>
      <a:minorFont>
        <a:latin typeface="Century Gothic"/>
        <a:ea typeface=""/>
        <a:cs typeface=""/>
        <a:font script="Jpan" typeface="メイリオ"/>
        <a:font script="Hans" typeface="宋体"/>
        <a:font script="Hant" typeface="新細明體"/>
      </a:minorFont>
    </a:fontScheme>
    <a:fmtScheme name="Perception">
      <a:fillStyleLst>
        <a:solidFill>
          <a:schemeClr val="phClr"/>
        </a:solidFill>
        <a:solidFill>
          <a:schemeClr val="phClr">
            <a:shade val="90000"/>
          </a:schemeClr>
        </a:solidFill>
        <a:solidFill>
          <a:schemeClr val="phClr">
            <a:shade val="80000"/>
          </a:schemeClr>
        </a:solidFill>
      </a:fillStyleLst>
      <a:lnStyleLst>
        <a:ln w="12700" cap="flat" cmpd="sng" algn="ctr">
          <a:solidFill>
            <a:schemeClr val="phClr">
              <a:satMod val="105000"/>
            </a:schemeClr>
          </a:solidFill>
          <a:prstDash val="solid"/>
        </a:ln>
        <a:ln w="25400" cap="flat" cmpd="sng" algn="ctr">
          <a:solidFill>
            <a:schemeClr val="phClr"/>
          </a:solidFill>
          <a:prstDash val="solid"/>
        </a:ln>
        <a:ln w="25400" cap="flat" cmpd="sng" algn="ctr">
          <a:solidFill>
            <a:schemeClr val="phClr">
              <a:alpha val="80000"/>
            </a:schemeClr>
          </a:solidFill>
          <a:prstDash val="solid"/>
        </a:ln>
      </a:lnStyleLst>
      <a:effectStyleLst>
        <a:effectStyle>
          <a:effectLst/>
        </a:effectStyle>
        <a:effectStyle>
          <a:effectLst/>
          <a:scene3d>
            <a:camera prst="obliqueTopRight"/>
            <a:lightRig rig="threePt" dir="tl"/>
          </a:scene3d>
          <a:sp3d>
            <a:bevelT w="25400" h="25400"/>
          </a:sp3d>
        </a:effectStyle>
        <a:effectStyle>
          <a:effectLst/>
          <a:scene3d>
            <a:camera prst="perspectiveFront" fov="4200000"/>
            <a:lightRig rig="balanced" dir="tl">
              <a:rot lat="0" lon="0" rev="18600000"/>
            </a:lightRig>
          </a:scene3d>
          <a:sp3d prstMaterial="metal">
            <a:bevelT w="63500" h="50800" prst="angle"/>
          </a:sp3d>
        </a:effectStyle>
      </a:effectStyleLst>
      <a:bgFillStyleLst>
        <a:solidFill>
          <a:schemeClr val="phClr">
            <a:tint val="90000"/>
          </a:schemeClr>
        </a:solidFill>
        <a:solidFill>
          <a:schemeClr val="phClr">
            <a:tint val="50000"/>
          </a:schemeClr>
        </a:solidFill>
        <a:solidFill>
          <a:schemeClr val="phClr">
            <a:shade val="60000"/>
          </a:schemeClr>
        </a:soli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7162</TotalTime>
  <Words>1193</Words>
  <Application>Microsoft Office PowerPoint</Application>
  <PresentationFormat>On-screen Show (4:3)</PresentationFormat>
  <Paragraphs>165</Paragraphs>
  <Slides>12</Slides>
  <Notes>12</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Perception</vt:lpstr>
      <vt:lpstr>تنظيم آلية تشاركية</vt:lpstr>
      <vt:lpstr>الغايات</vt:lpstr>
      <vt:lpstr>المراحل السبع</vt:lpstr>
      <vt:lpstr>إطلاق الآلية</vt:lpstr>
      <vt:lpstr>آلية جيدة = وثيقة جيدة</vt:lpstr>
      <vt:lpstr>أسس آلية ناجحة</vt:lpstr>
      <vt:lpstr>جدول الإستشارات</vt:lpstr>
      <vt:lpstr>مشاركة المهجّرين والأشخاص الآخرين المتأثّرين بالتهجير</vt:lpstr>
      <vt:lpstr>من هم المعنيون؟</vt:lpstr>
      <vt:lpstr>وضع الآلية على المسار الصحيح</vt:lpstr>
      <vt:lpstr>توزيع الأدوار</vt:lpstr>
      <vt:lpstr>أمثلة</vt:lpstr>
    </vt:vector>
  </TitlesOfParts>
  <Company>NRC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Federica</dc:creator>
  <cp:lastModifiedBy>Toshiba</cp:lastModifiedBy>
  <cp:revision>270</cp:revision>
  <dcterms:created xsi:type="dcterms:W3CDTF">2008-09-19T08:19:15Z</dcterms:created>
  <dcterms:modified xsi:type="dcterms:W3CDTF">2017-01-18T22:35:00Z</dcterms:modified>
</cp:coreProperties>
</file>