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diagrams/quickStyle1.xml" ContentType="application/vnd.openxmlformats-officedocument.drawingml.diagramStyle+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diagrams/data1.xml" ContentType="application/vnd.openxmlformats-officedocument.drawingml.diagramData+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5587" r:id="rId1"/>
  </p:sldMasterIdLst>
  <p:notesMasterIdLst>
    <p:notesMasterId r:id="rId10"/>
  </p:notesMasterIdLst>
  <p:handoutMasterIdLst>
    <p:handoutMasterId r:id="rId11"/>
  </p:handoutMasterIdLst>
  <p:sldIdLst>
    <p:sldId id="326" r:id="rId2"/>
    <p:sldId id="309" r:id="rId3"/>
    <p:sldId id="324" r:id="rId4"/>
    <p:sldId id="325" r:id="rId5"/>
    <p:sldId id="303" r:id="rId6"/>
    <p:sldId id="320" r:id="rId7"/>
    <p:sldId id="327" r:id="rId8"/>
    <p:sldId id="313" r:id="rId9"/>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S PGothic" charset="0"/>
        <a:cs typeface="MS PGothic" charset="0"/>
      </a:defRPr>
    </a:lvl1pPr>
    <a:lvl2pPr marL="457200" algn="l" rtl="0" eaLnBrk="0" fontAlgn="base" hangingPunct="0">
      <a:spcBef>
        <a:spcPct val="0"/>
      </a:spcBef>
      <a:spcAft>
        <a:spcPct val="0"/>
      </a:spcAft>
      <a:defRPr kern="1200">
        <a:solidFill>
          <a:schemeClr val="tx1"/>
        </a:solidFill>
        <a:latin typeface="Arial" charset="0"/>
        <a:ea typeface="MS PGothic" charset="0"/>
        <a:cs typeface="MS PGothic" charset="0"/>
      </a:defRPr>
    </a:lvl2pPr>
    <a:lvl3pPr marL="914400" algn="l" rtl="0" eaLnBrk="0" fontAlgn="base" hangingPunct="0">
      <a:spcBef>
        <a:spcPct val="0"/>
      </a:spcBef>
      <a:spcAft>
        <a:spcPct val="0"/>
      </a:spcAft>
      <a:defRPr kern="1200">
        <a:solidFill>
          <a:schemeClr val="tx1"/>
        </a:solidFill>
        <a:latin typeface="Arial" charset="0"/>
        <a:ea typeface="MS PGothic" charset="0"/>
        <a:cs typeface="MS PGothic" charset="0"/>
      </a:defRPr>
    </a:lvl3pPr>
    <a:lvl4pPr marL="1371600" algn="l" rtl="0" eaLnBrk="0" fontAlgn="base" hangingPunct="0">
      <a:spcBef>
        <a:spcPct val="0"/>
      </a:spcBef>
      <a:spcAft>
        <a:spcPct val="0"/>
      </a:spcAft>
      <a:defRPr kern="1200">
        <a:solidFill>
          <a:schemeClr val="tx1"/>
        </a:solidFill>
        <a:latin typeface="Arial" charset="0"/>
        <a:ea typeface="MS PGothic" charset="0"/>
        <a:cs typeface="MS PGothic" charset="0"/>
      </a:defRPr>
    </a:lvl4pPr>
    <a:lvl5pPr marL="1828800" algn="l" rtl="0" eaLnBrk="0" fontAlgn="base" hangingPunct="0">
      <a:spcBef>
        <a:spcPct val="0"/>
      </a:spcBef>
      <a:spcAft>
        <a:spcPct val="0"/>
      </a:spcAft>
      <a:defRPr kern="1200">
        <a:solidFill>
          <a:schemeClr val="tx1"/>
        </a:solidFill>
        <a:latin typeface="Arial" charset="0"/>
        <a:ea typeface="MS PGothic" charset="0"/>
        <a:cs typeface="MS PGothic" charset="0"/>
      </a:defRPr>
    </a:lvl5pPr>
    <a:lvl6pPr marL="2286000" algn="l" defTabSz="457200" rtl="0" eaLnBrk="1" latinLnBrk="0" hangingPunct="1">
      <a:defRPr kern="1200">
        <a:solidFill>
          <a:schemeClr val="tx1"/>
        </a:solidFill>
        <a:latin typeface="Arial" charset="0"/>
        <a:ea typeface="MS PGothic" charset="0"/>
        <a:cs typeface="MS PGothic" charset="0"/>
      </a:defRPr>
    </a:lvl6pPr>
    <a:lvl7pPr marL="2743200" algn="l" defTabSz="457200" rtl="0" eaLnBrk="1" latinLnBrk="0" hangingPunct="1">
      <a:defRPr kern="1200">
        <a:solidFill>
          <a:schemeClr val="tx1"/>
        </a:solidFill>
        <a:latin typeface="Arial" charset="0"/>
        <a:ea typeface="MS PGothic" charset="0"/>
        <a:cs typeface="MS PGothic" charset="0"/>
      </a:defRPr>
    </a:lvl7pPr>
    <a:lvl8pPr marL="3200400" algn="l" defTabSz="457200" rtl="0" eaLnBrk="1" latinLnBrk="0" hangingPunct="1">
      <a:defRPr kern="1200">
        <a:solidFill>
          <a:schemeClr val="tx1"/>
        </a:solidFill>
        <a:latin typeface="Arial" charset="0"/>
        <a:ea typeface="MS PGothic" charset="0"/>
        <a:cs typeface="MS PGothic" charset="0"/>
      </a:defRPr>
    </a:lvl8pPr>
    <a:lvl9pPr marL="3657600" algn="l" defTabSz="457200" rtl="0" eaLnBrk="1" latinLnBrk="0" hangingPunct="1">
      <a:defRPr kern="1200">
        <a:solidFill>
          <a:schemeClr val="tx1"/>
        </a:solidFill>
        <a:latin typeface="Arial" charset="0"/>
        <a:ea typeface="MS PGothic" charset="0"/>
        <a:cs typeface="MS PGothic"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achel" initial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C0D5EA"/>
    <a:srgbClr val="FF0000"/>
    <a:srgbClr val="CC3300"/>
    <a:srgbClr val="003366"/>
    <a:srgbClr val="CCEC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49414" autoAdjust="0"/>
  </p:normalViewPr>
  <p:slideViewPr>
    <p:cSldViewPr>
      <p:cViewPr>
        <p:scale>
          <a:sx n="70" d="100"/>
          <a:sy n="70" d="100"/>
        </p:scale>
        <p:origin x="-691" y="1810"/>
      </p:cViewPr>
      <p:guideLst>
        <p:guide orient="horz" pos="2160"/>
        <p:guide pos="288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4C3EA23-FA48-3F46-8EC0-1ADA09E267F2}" type="doc">
      <dgm:prSet loTypeId="urn:microsoft.com/office/officeart/2005/8/layout/vList3#1" loCatId="list" qsTypeId="urn:microsoft.com/office/officeart/2005/8/quickstyle/simple4" qsCatId="simple" csTypeId="urn:microsoft.com/office/officeart/2005/8/colors/accent1_2" csCatId="accent1" phldr="1"/>
      <dgm:spPr/>
      <dgm:t>
        <a:bodyPr/>
        <a:lstStyle/>
        <a:p>
          <a:endParaRPr lang="en-GB"/>
        </a:p>
      </dgm:t>
    </dgm:pt>
    <dgm:pt modelId="{DB3E2F74-0A20-5843-92DE-AFB8784B33DE}">
      <dgm:prSet phldrT="[Text]" custT="1">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ar-LB" sz="1800" dirty="0" smtClean="0"/>
            <a:t>وقاية</a:t>
          </a:r>
          <a:endParaRPr lang="en-GB" sz="2800" dirty="0"/>
        </a:p>
      </dgm:t>
    </dgm:pt>
    <dgm:pt modelId="{E4F8CDE5-0CAD-1D45-A8E6-AFCE91725C8A}" type="parTrans" cxnId="{3806F598-1224-4144-8A99-D58084794095}">
      <dgm:prSet/>
      <dgm:spPr/>
      <dgm:t>
        <a:bodyPr/>
        <a:lstStyle/>
        <a:p>
          <a:endParaRPr lang="en-GB" sz="4000"/>
        </a:p>
      </dgm:t>
    </dgm:pt>
    <dgm:pt modelId="{19FB6793-8E7F-D541-93C6-DEE416FA5EDF}" type="sibTrans" cxnId="{3806F598-1224-4144-8A99-D58084794095}">
      <dgm:prSet/>
      <dgm:spPr/>
      <dgm:t>
        <a:bodyPr/>
        <a:lstStyle/>
        <a:p>
          <a:endParaRPr lang="en-GB" sz="4000"/>
        </a:p>
      </dgm:t>
    </dgm:pt>
    <dgm:pt modelId="{E3E6D120-A83A-3441-9539-273402A2A852}">
      <dgm:prSet phldrT="[Text]" custT="1">
        <dgm:style>
          <a:lnRef idx="2">
            <a:schemeClr val="accent3">
              <a:shade val="50000"/>
            </a:schemeClr>
          </a:lnRef>
          <a:fillRef idx="1">
            <a:schemeClr val="accent3"/>
          </a:fillRef>
          <a:effectRef idx="0">
            <a:schemeClr val="accent3"/>
          </a:effectRef>
          <a:fontRef idx="minor">
            <a:schemeClr val="lt1"/>
          </a:fontRef>
        </dgm:style>
      </dgm:prSet>
      <dgm:spPr/>
      <dgm:t>
        <a:bodyPr/>
        <a:lstStyle/>
        <a:p>
          <a:r>
            <a:rPr lang="ar-LB" sz="1800" dirty="0" smtClean="0"/>
            <a:t>توعية وطنية</a:t>
          </a:r>
          <a:endParaRPr lang="en-GB" sz="2800" dirty="0"/>
        </a:p>
      </dgm:t>
    </dgm:pt>
    <dgm:pt modelId="{339A645A-8BE1-C54B-8922-BC0716FAD27A}" type="parTrans" cxnId="{E9E0B4B4-8656-3A45-A414-D02AB599F94A}">
      <dgm:prSet/>
      <dgm:spPr/>
      <dgm:t>
        <a:bodyPr/>
        <a:lstStyle/>
        <a:p>
          <a:endParaRPr lang="en-GB" sz="4000"/>
        </a:p>
      </dgm:t>
    </dgm:pt>
    <dgm:pt modelId="{6504CD74-3238-E442-B901-2123D28E72EC}" type="sibTrans" cxnId="{E9E0B4B4-8656-3A45-A414-D02AB599F94A}">
      <dgm:prSet/>
      <dgm:spPr/>
      <dgm:t>
        <a:bodyPr/>
        <a:lstStyle/>
        <a:p>
          <a:endParaRPr lang="en-GB" sz="4000"/>
        </a:p>
      </dgm:t>
    </dgm:pt>
    <dgm:pt modelId="{8840483C-8E46-454F-B868-94732C6CC97C}">
      <dgm:prSet phldrT="[Text]" custT="1">
        <dgm:style>
          <a:lnRef idx="3">
            <a:schemeClr val="lt1"/>
          </a:lnRef>
          <a:fillRef idx="1">
            <a:schemeClr val="accent1"/>
          </a:fillRef>
          <a:effectRef idx="1">
            <a:schemeClr val="accent1"/>
          </a:effectRef>
          <a:fontRef idx="minor">
            <a:schemeClr val="lt1"/>
          </a:fontRef>
        </dgm:style>
      </dgm:prSet>
      <dgm:spPr/>
      <dgm:t>
        <a:bodyPr/>
        <a:lstStyle/>
        <a:p>
          <a:r>
            <a:rPr lang="ar-LB" sz="1800" dirty="0" smtClean="0"/>
            <a:t>جمع المعطيات</a:t>
          </a:r>
          <a:endParaRPr lang="en-GB" sz="2800" dirty="0"/>
        </a:p>
      </dgm:t>
    </dgm:pt>
    <dgm:pt modelId="{5A8C5EEB-BCBA-ED41-9C40-790D1CFCFB4A}" type="parTrans" cxnId="{28B5F041-0E0A-EB47-880F-D5100B87737F}">
      <dgm:prSet/>
      <dgm:spPr/>
      <dgm:t>
        <a:bodyPr/>
        <a:lstStyle/>
        <a:p>
          <a:endParaRPr lang="en-GB" sz="4000"/>
        </a:p>
      </dgm:t>
    </dgm:pt>
    <dgm:pt modelId="{2053AD6B-4D84-0940-83C8-B17E48B1B0B4}" type="sibTrans" cxnId="{28B5F041-0E0A-EB47-880F-D5100B87737F}">
      <dgm:prSet/>
      <dgm:spPr/>
      <dgm:t>
        <a:bodyPr/>
        <a:lstStyle/>
        <a:p>
          <a:endParaRPr lang="en-GB" sz="4000"/>
        </a:p>
      </dgm:t>
    </dgm:pt>
    <dgm:pt modelId="{2E61CD75-0ECF-B140-9497-C5C029D002EA}">
      <dgm:prSet phldrT="[Text]" custT="1">
        <dgm:style>
          <a:lnRef idx="3">
            <a:schemeClr val="lt1"/>
          </a:lnRef>
          <a:fillRef idx="1">
            <a:schemeClr val="accent6"/>
          </a:fillRef>
          <a:effectRef idx="1">
            <a:schemeClr val="accent6"/>
          </a:effectRef>
          <a:fontRef idx="minor">
            <a:schemeClr val="lt1"/>
          </a:fontRef>
        </dgm:style>
      </dgm:prSet>
      <dgm:spPr/>
      <dgm:t>
        <a:bodyPr/>
        <a:lstStyle/>
        <a:p>
          <a:r>
            <a:rPr lang="ar-LB" sz="1800" dirty="0" smtClean="0"/>
            <a:t>التدريب حول حقوق المهجّرين</a:t>
          </a:r>
          <a:endParaRPr lang="en-GB" sz="2800" dirty="0"/>
        </a:p>
      </dgm:t>
    </dgm:pt>
    <dgm:pt modelId="{A21614B7-7A87-124A-97DD-510B56D3834F}" type="parTrans" cxnId="{A7786994-A634-BF4F-B898-220025776809}">
      <dgm:prSet/>
      <dgm:spPr/>
      <dgm:t>
        <a:bodyPr/>
        <a:lstStyle/>
        <a:p>
          <a:endParaRPr lang="en-GB" sz="4000"/>
        </a:p>
      </dgm:t>
    </dgm:pt>
    <dgm:pt modelId="{07632BD6-0114-E740-9E81-BB2E0E6F8556}" type="sibTrans" cxnId="{A7786994-A634-BF4F-B898-220025776809}">
      <dgm:prSet/>
      <dgm:spPr/>
      <dgm:t>
        <a:bodyPr/>
        <a:lstStyle/>
        <a:p>
          <a:endParaRPr lang="en-GB" sz="4000"/>
        </a:p>
      </dgm:t>
    </dgm:pt>
    <dgm:pt modelId="{574CB987-9DCC-E04B-937D-B96BB54FE5B4}">
      <dgm:prSet phldrT="[Text]" custT="1">
        <dgm:style>
          <a:lnRef idx="3">
            <a:schemeClr val="lt1"/>
          </a:lnRef>
          <a:fillRef idx="1">
            <a:schemeClr val="dk1"/>
          </a:fillRef>
          <a:effectRef idx="1">
            <a:schemeClr val="dk1"/>
          </a:effectRef>
          <a:fontRef idx="minor">
            <a:schemeClr val="lt1"/>
          </a:fontRef>
        </dgm:style>
      </dgm:prSet>
      <dgm:spPr/>
      <dgm:t>
        <a:bodyPr/>
        <a:lstStyle/>
        <a:p>
          <a:r>
            <a:rPr lang="ar-LB" sz="1800" dirty="0" smtClean="0"/>
            <a:t>الإطار القانوني</a:t>
          </a:r>
          <a:endParaRPr lang="en-GB" sz="2800" dirty="0"/>
        </a:p>
      </dgm:t>
    </dgm:pt>
    <dgm:pt modelId="{B30D2E31-139F-E04B-9B74-FEA000528A91}" type="parTrans" cxnId="{666CC0E6-E34E-E34D-A8C9-05FC27972BC9}">
      <dgm:prSet/>
      <dgm:spPr/>
      <dgm:t>
        <a:bodyPr/>
        <a:lstStyle/>
        <a:p>
          <a:endParaRPr lang="en-GB" sz="4000"/>
        </a:p>
      </dgm:t>
    </dgm:pt>
    <dgm:pt modelId="{3965DAF2-0F14-694C-9698-4695C4FB072E}" type="sibTrans" cxnId="{666CC0E6-E34E-E34D-A8C9-05FC27972BC9}">
      <dgm:prSet/>
      <dgm:spPr/>
      <dgm:t>
        <a:bodyPr/>
        <a:lstStyle/>
        <a:p>
          <a:endParaRPr lang="en-GB" sz="4000"/>
        </a:p>
      </dgm:t>
    </dgm:pt>
    <dgm:pt modelId="{95B79D28-2E35-0A4C-96CD-7F56FA6DAA6E}">
      <dgm:prSet phldrT="[Text]" custT="1">
        <dgm:style>
          <a:lnRef idx="2">
            <a:schemeClr val="accent5">
              <a:shade val="50000"/>
            </a:schemeClr>
          </a:lnRef>
          <a:fillRef idx="1">
            <a:schemeClr val="accent5"/>
          </a:fillRef>
          <a:effectRef idx="0">
            <a:schemeClr val="accent5"/>
          </a:effectRef>
          <a:fontRef idx="minor">
            <a:schemeClr val="lt1"/>
          </a:fontRef>
        </dgm:style>
      </dgm:prSet>
      <dgm:spPr/>
      <dgm:t>
        <a:bodyPr/>
        <a:lstStyle/>
        <a:p>
          <a:r>
            <a:rPr lang="ar-LB" sz="1800" dirty="0" smtClean="0"/>
            <a:t>السياسة الوطنية</a:t>
          </a:r>
          <a:endParaRPr lang="en-GB" sz="2800" dirty="0"/>
        </a:p>
      </dgm:t>
    </dgm:pt>
    <dgm:pt modelId="{E7B61BCE-9327-0A42-8BE7-FC7AA262F33B}" type="parTrans" cxnId="{9317FF36-7BA0-D94D-A160-C93CCD16D223}">
      <dgm:prSet/>
      <dgm:spPr/>
      <dgm:t>
        <a:bodyPr/>
        <a:lstStyle/>
        <a:p>
          <a:endParaRPr lang="en-GB" sz="4000"/>
        </a:p>
      </dgm:t>
    </dgm:pt>
    <dgm:pt modelId="{A7A90BB8-2734-524D-8A10-E52698F1CAAE}" type="sibTrans" cxnId="{9317FF36-7BA0-D94D-A160-C93CCD16D223}">
      <dgm:prSet/>
      <dgm:spPr/>
      <dgm:t>
        <a:bodyPr/>
        <a:lstStyle/>
        <a:p>
          <a:endParaRPr lang="en-GB" sz="4000"/>
        </a:p>
      </dgm:t>
    </dgm:pt>
    <dgm:pt modelId="{0C6E511F-A4F2-4E46-91C5-CE8B19A16E52}">
      <dgm:prSet phldrT="[Text]" custT="1">
        <dgm:style>
          <a:lnRef idx="2">
            <a:schemeClr val="accent4">
              <a:shade val="50000"/>
            </a:schemeClr>
          </a:lnRef>
          <a:fillRef idx="1">
            <a:schemeClr val="accent4"/>
          </a:fillRef>
          <a:effectRef idx="0">
            <a:schemeClr val="accent4"/>
          </a:effectRef>
          <a:fontRef idx="minor">
            <a:schemeClr val="lt1"/>
          </a:fontRef>
        </dgm:style>
      </dgm:prSet>
      <dgm:spPr/>
      <dgm:t>
        <a:bodyPr/>
        <a:lstStyle/>
        <a:p>
          <a:r>
            <a:rPr lang="ar-LB" sz="1800" dirty="0" smtClean="0"/>
            <a:t>المرجعية المؤسساتية للمهجّرين</a:t>
          </a:r>
          <a:endParaRPr lang="en-GB" sz="2800" dirty="0"/>
        </a:p>
      </dgm:t>
    </dgm:pt>
    <dgm:pt modelId="{EA59AED6-4FF6-6E41-BA54-CA9FED4B14BF}" type="parTrans" cxnId="{3F3F9CC9-7EDF-6342-9B3C-FC74316665E5}">
      <dgm:prSet/>
      <dgm:spPr/>
      <dgm:t>
        <a:bodyPr/>
        <a:lstStyle/>
        <a:p>
          <a:endParaRPr lang="en-GB" sz="4000"/>
        </a:p>
      </dgm:t>
    </dgm:pt>
    <dgm:pt modelId="{4A25475F-1FFE-3C4F-8F3B-9B06E0AAA6B4}" type="sibTrans" cxnId="{3F3F9CC9-7EDF-6342-9B3C-FC74316665E5}">
      <dgm:prSet/>
      <dgm:spPr/>
      <dgm:t>
        <a:bodyPr/>
        <a:lstStyle/>
        <a:p>
          <a:endParaRPr lang="en-GB" sz="4000"/>
        </a:p>
      </dgm:t>
    </dgm:pt>
    <dgm:pt modelId="{36AF79C3-DE02-2F42-8A53-E7FD0CFB4651}">
      <dgm:prSet phldrT="[Text]" custT="1"/>
      <dgm:spPr/>
      <dgm:t>
        <a:bodyPr/>
        <a:lstStyle/>
        <a:p>
          <a:r>
            <a:rPr lang="ar-LB" sz="1800" dirty="0" smtClean="0"/>
            <a:t>مشاركة المهجّرين</a:t>
          </a:r>
          <a:endParaRPr lang="en-GB" sz="2800" dirty="0"/>
        </a:p>
      </dgm:t>
    </dgm:pt>
    <dgm:pt modelId="{907EE09C-7DA4-A040-A3C7-EA3AC1BA0BFB}" type="parTrans" cxnId="{57AA205D-E77B-8E45-AFF9-00464BAD7189}">
      <dgm:prSet/>
      <dgm:spPr/>
      <dgm:t>
        <a:bodyPr/>
        <a:lstStyle/>
        <a:p>
          <a:endParaRPr lang="en-GB" sz="4000"/>
        </a:p>
      </dgm:t>
    </dgm:pt>
    <dgm:pt modelId="{3D9D5AA0-E3F6-7448-9661-E12480F8E662}" type="sibTrans" cxnId="{57AA205D-E77B-8E45-AFF9-00464BAD7189}">
      <dgm:prSet/>
      <dgm:spPr/>
      <dgm:t>
        <a:bodyPr/>
        <a:lstStyle/>
        <a:p>
          <a:endParaRPr lang="en-GB" sz="4000"/>
        </a:p>
      </dgm:t>
    </dgm:pt>
    <dgm:pt modelId="{6A478EA4-D8EA-B147-A42E-5779F471CE7B}">
      <dgm:prSet phldrT="[Text]" custT="1">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ar-LB" sz="1800" dirty="0" smtClean="0"/>
            <a:t>الحلول المستدامة</a:t>
          </a:r>
          <a:endParaRPr lang="en-GB" sz="1800" dirty="0"/>
        </a:p>
      </dgm:t>
    </dgm:pt>
    <dgm:pt modelId="{3B506C03-7D66-9446-BF64-4A7DCBF05B08}" type="parTrans" cxnId="{B9E7C0DC-ED88-CE46-B18A-A116BCEC5AEE}">
      <dgm:prSet/>
      <dgm:spPr/>
      <dgm:t>
        <a:bodyPr/>
        <a:lstStyle/>
        <a:p>
          <a:endParaRPr lang="en-GB"/>
        </a:p>
      </dgm:t>
    </dgm:pt>
    <dgm:pt modelId="{746F6DD2-E360-C641-BCB6-29B7ACAFD94C}" type="sibTrans" cxnId="{B9E7C0DC-ED88-CE46-B18A-A116BCEC5AEE}">
      <dgm:prSet/>
      <dgm:spPr/>
      <dgm:t>
        <a:bodyPr/>
        <a:lstStyle/>
        <a:p>
          <a:endParaRPr lang="en-GB"/>
        </a:p>
      </dgm:t>
    </dgm:pt>
    <dgm:pt modelId="{EAC8ED90-9C75-0940-82E3-5005D84AA8BF}">
      <dgm:prSet phldrT="[Text]" custT="1">
        <dgm:style>
          <a:lnRef idx="2">
            <a:schemeClr val="accent3">
              <a:shade val="50000"/>
            </a:schemeClr>
          </a:lnRef>
          <a:fillRef idx="1">
            <a:schemeClr val="accent3"/>
          </a:fillRef>
          <a:effectRef idx="0">
            <a:schemeClr val="accent3"/>
          </a:effectRef>
          <a:fontRef idx="minor">
            <a:schemeClr val="lt1"/>
          </a:fontRef>
        </dgm:style>
      </dgm:prSet>
      <dgm:spPr/>
      <dgm:t>
        <a:bodyPr/>
        <a:lstStyle/>
        <a:p>
          <a:r>
            <a:rPr lang="ar-LB" sz="1800" dirty="0" smtClean="0"/>
            <a:t>الموارد</a:t>
          </a:r>
          <a:endParaRPr lang="en-GB" sz="1800" dirty="0"/>
        </a:p>
      </dgm:t>
    </dgm:pt>
    <dgm:pt modelId="{0D3BCCA1-4802-584E-AEA2-CC9904B609FE}" type="parTrans" cxnId="{B49AB67D-6CAB-7F42-B3BA-C06ECB5C1D2C}">
      <dgm:prSet/>
      <dgm:spPr/>
      <dgm:t>
        <a:bodyPr/>
        <a:lstStyle/>
        <a:p>
          <a:endParaRPr lang="en-GB"/>
        </a:p>
      </dgm:t>
    </dgm:pt>
    <dgm:pt modelId="{C90C4CD9-AB18-2340-A794-955CB5D41960}" type="sibTrans" cxnId="{B49AB67D-6CAB-7F42-B3BA-C06ECB5C1D2C}">
      <dgm:prSet/>
      <dgm:spPr/>
      <dgm:t>
        <a:bodyPr/>
        <a:lstStyle/>
        <a:p>
          <a:endParaRPr lang="en-GB"/>
        </a:p>
      </dgm:t>
    </dgm:pt>
    <dgm:pt modelId="{E9645833-4CAF-9F4E-8FEB-AFEFDC81B3DC}">
      <dgm:prSet phldrT="[Text]" custT="1">
        <dgm:style>
          <a:lnRef idx="2">
            <a:schemeClr val="accent1">
              <a:shade val="50000"/>
            </a:schemeClr>
          </a:lnRef>
          <a:fillRef idx="1">
            <a:schemeClr val="accent1"/>
          </a:fillRef>
          <a:effectRef idx="0">
            <a:schemeClr val="accent1"/>
          </a:effectRef>
          <a:fontRef idx="minor">
            <a:schemeClr val="lt1"/>
          </a:fontRef>
        </dgm:style>
      </dgm:prSet>
      <dgm:spPr/>
      <dgm:t>
        <a:bodyPr/>
        <a:lstStyle/>
        <a:p>
          <a:r>
            <a:rPr lang="ar-LB" sz="1400" b="1" dirty="0" smtClean="0"/>
            <a:t>التعاون مع منظمات دولية حكومية/منظّمات إقليمية</a:t>
          </a:r>
          <a:endParaRPr lang="en-GB" sz="1400" b="1" dirty="0"/>
        </a:p>
      </dgm:t>
    </dgm:pt>
    <dgm:pt modelId="{ABA96E1A-270C-7F4E-9C3D-BC812B61186A}" type="parTrans" cxnId="{4F8C0649-9F96-8643-B1C7-1CA3A577D7BA}">
      <dgm:prSet/>
      <dgm:spPr/>
      <dgm:t>
        <a:bodyPr/>
        <a:lstStyle/>
        <a:p>
          <a:endParaRPr lang="en-GB"/>
        </a:p>
      </dgm:t>
    </dgm:pt>
    <dgm:pt modelId="{FD329155-2CEB-E245-BEB5-7593E47CCAF8}" type="sibTrans" cxnId="{4F8C0649-9F96-8643-B1C7-1CA3A577D7BA}">
      <dgm:prSet/>
      <dgm:spPr/>
      <dgm:t>
        <a:bodyPr/>
        <a:lstStyle/>
        <a:p>
          <a:endParaRPr lang="en-GB"/>
        </a:p>
      </dgm:t>
    </dgm:pt>
    <dgm:pt modelId="{AC3BEA81-0191-AC49-B697-572E4D77E768}">
      <dgm:prSet phldrT="[Text]" custT="1">
        <dgm:style>
          <a:lnRef idx="2">
            <a:schemeClr val="accent6">
              <a:shade val="50000"/>
            </a:schemeClr>
          </a:lnRef>
          <a:fillRef idx="1">
            <a:schemeClr val="accent6"/>
          </a:fillRef>
          <a:effectRef idx="0">
            <a:schemeClr val="accent6"/>
          </a:effectRef>
          <a:fontRef idx="minor">
            <a:schemeClr val="lt1"/>
          </a:fontRef>
        </dgm:style>
      </dgm:prSet>
      <dgm:spPr/>
      <dgm:t>
        <a:bodyPr/>
        <a:lstStyle/>
        <a:p>
          <a:r>
            <a:rPr lang="ar-LB" sz="1800" dirty="0" smtClean="0"/>
            <a:t>هيئات وطنية لحقوق الإنسان</a:t>
          </a:r>
          <a:endParaRPr lang="en-GB" sz="1800" dirty="0"/>
        </a:p>
      </dgm:t>
    </dgm:pt>
    <dgm:pt modelId="{8091CC18-3B30-024A-B0E7-BC10015B161D}" type="parTrans" cxnId="{B946F80C-D41E-014D-8ABE-3409499F1DF4}">
      <dgm:prSet/>
      <dgm:spPr/>
      <dgm:t>
        <a:bodyPr/>
        <a:lstStyle/>
        <a:p>
          <a:endParaRPr lang="en-GB"/>
        </a:p>
      </dgm:t>
    </dgm:pt>
    <dgm:pt modelId="{9072E0E7-24A9-7B47-9160-3C28E9F9D4EA}" type="sibTrans" cxnId="{B946F80C-D41E-014D-8ABE-3409499F1DF4}">
      <dgm:prSet/>
      <dgm:spPr/>
      <dgm:t>
        <a:bodyPr/>
        <a:lstStyle/>
        <a:p>
          <a:endParaRPr lang="en-GB"/>
        </a:p>
      </dgm:t>
    </dgm:pt>
    <dgm:pt modelId="{26D98666-8814-CC42-8A13-337CD59FB777}" type="pres">
      <dgm:prSet presAssocID="{B4C3EA23-FA48-3F46-8EC0-1ADA09E267F2}" presName="linearFlow" presStyleCnt="0">
        <dgm:presLayoutVars>
          <dgm:dir/>
          <dgm:resizeHandles val="exact"/>
        </dgm:presLayoutVars>
      </dgm:prSet>
      <dgm:spPr/>
      <dgm:t>
        <a:bodyPr/>
        <a:lstStyle/>
        <a:p>
          <a:endParaRPr lang="en-GB"/>
        </a:p>
      </dgm:t>
    </dgm:pt>
    <dgm:pt modelId="{C5BAFEE5-C58B-1545-BEFF-804B16915342}" type="pres">
      <dgm:prSet presAssocID="{DB3E2F74-0A20-5843-92DE-AFB8784B33DE}" presName="composite" presStyleCnt="0"/>
      <dgm:spPr/>
    </dgm:pt>
    <dgm:pt modelId="{77FFFF9E-958B-EF46-BDBD-3E68B6C44490}" type="pres">
      <dgm:prSet presAssocID="{DB3E2F74-0A20-5843-92DE-AFB8784B33DE}" presName="imgShp" presStyleLbl="fgImgPlace1" presStyleIdx="0" presStyleCnt="12"/>
      <dgm:spPr/>
    </dgm:pt>
    <dgm:pt modelId="{8F7B573F-E67A-D447-8586-293AA28818CE}" type="pres">
      <dgm:prSet presAssocID="{DB3E2F74-0A20-5843-92DE-AFB8784B33DE}" presName="txShp" presStyleLbl="node1" presStyleIdx="0" presStyleCnt="12">
        <dgm:presLayoutVars>
          <dgm:bulletEnabled val="1"/>
        </dgm:presLayoutVars>
      </dgm:prSet>
      <dgm:spPr/>
      <dgm:t>
        <a:bodyPr/>
        <a:lstStyle/>
        <a:p>
          <a:endParaRPr lang="en-GB"/>
        </a:p>
      </dgm:t>
    </dgm:pt>
    <dgm:pt modelId="{47DA62DA-3397-B149-A3F7-07CC7406C3CC}" type="pres">
      <dgm:prSet presAssocID="{19FB6793-8E7F-D541-93C6-DEE416FA5EDF}" presName="spacing" presStyleCnt="0"/>
      <dgm:spPr/>
    </dgm:pt>
    <dgm:pt modelId="{BF9A71B9-DB45-E44A-8A4B-F7664439CCF1}" type="pres">
      <dgm:prSet presAssocID="{E3E6D120-A83A-3441-9539-273402A2A852}" presName="composite" presStyleCnt="0"/>
      <dgm:spPr/>
    </dgm:pt>
    <dgm:pt modelId="{FA508ED5-8CCA-544B-B2D7-C13854536063}" type="pres">
      <dgm:prSet presAssocID="{E3E6D120-A83A-3441-9539-273402A2A852}" presName="imgShp" presStyleLbl="fgImgPlace1" presStyleIdx="1" presStyleCnt="12"/>
      <dgm:spPr/>
    </dgm:pt>
    <dgm:pt modelId="{ADBFC723-0909-8C41-89B0-5C49F0987455}" type="pres">
      <dgm:prSet presAssocID="{E3E6D120-A83A-3441-9539-273402A2A852}" presName="txShp" presStyleLbl="node1" presStyleIdx="1" presStyleCnt="12">
        <dgm:presLayoutVars>
          <dgm:bulletEnabled val="1"/>
        </dgm:presLayoutVars>
      </dgm:prSet>
      <dgm:spPr/>
      <dgm:t>
        <a:bodyPr/>
        <a:lstStyle/>
        <a:p>
          <a:endParaRPr lang="en-GB"/>
        </a:p>
      </dgm:t>
    </dgm:pt>
    <dgm:pt modelId="{BDC7A298-0B00-0949-BF68-9B7A1A15C662}" type="pres">
      <dgm:prSet presAssocID="{6504CD74-3238-E442-B901-2123D28E72EC}" presName="spacing" presStyleCnt="0"/>
      <dgm:spPr/>
    </dgm:pt>
    <dgm:pt modelId="{E84F00BE-1C83-8F42-B130-B81580FBFAF9}" type="pres">
      <dgm:prSet presAssocID="{8840483C-8E46-454F-B868-94732C6CC97C}" presName="composite" presStyleCnt="0"/>
      <dgm:spPr/>
    </dgm:pt>
    <dgm:pt modelId="{95218B0C-75FA-AC45-9816-7C6B87EA05AD}" type="pres">
      <dgm:prSet presAssocID="{8840483C-8E46-454F-B868-94732C6CC97C}" presName="imgShp" presStyleLbl="fgImgPlace1" presStyleIdx="2" presStyleCnt="12"/>
      <dgm:spPr/>
    </dgm:pt>
    <dgm:pt modelId="{9D378D88-C888-F24F-B43F-64C2FDD4F209}" type="pres">
      <dgm:prSet presAssocID="{8840483C-8E46-454F-B868-94732C6CC97C}" presName="txShp" presStyleLbl="node1" presStyleIdx="2" presStyleCnt="12">
        <dgm:presLayoutVars>
          <dgm:bulletEnabled val="1"/>
        </dgm:presLayoutVars>
      </dgm:prSet>
      <dgm:spPr/>
      <dgm:t>
        <a:bodyPr/>
        <a:lstStyle/>
        <a:p>
          <a:endParaRPr lang="en-GB"/>
        </a:p>
      </dgm:t>
    </dgm:pt>
    <dgm:pt modelId="{4A4D3627-CEE0-8F48-8CF1-77CDA1699D8B}" type="pres">
      <dgm:prSet presAssocID="{2053AD6B-4D84-0940-83C8-B17E48B1B0B4}" presName="spacing" presStyleCnt="0"/>
      <dgm:spPr/>
    </dgm:pt>
    <dgm:pt modelId="{03EA4C6B-83AF-8540-8249-9EBA51E8B726}" type="pres">
      <dgm:prSet presAssocID="{2E61CD75-0ECF-B140-9497-C5C029D002EA}" presName="composite" presStyleCnt="0"/>
      <dgm:spPr/>
    </dgm:pt>
    <dgm:pt modelId="{57CBD028-991F-C845-920C-2781E583C5CC}" type="pres">
      <dgm:prSet presAssocID="{2E61CD75-0ECF-B140-9497-C5C029D002EA}" presName="imgShp" presStyleLbl="fgImgPlace1" presStyleIdx="3" presStyleCnt="12"/>
      <dgm:spPr/>
    </dgm:pt>
    <dgm:pt modelId="{5839C06F-3734-4446-A3DA-9390EB115AF7}" type="pres">
      <dgm:prSet presAssocID="{2E61CD75-0ECF-B140-9497-C5C029D002EA}" presName="txShp" presStyleLbl="node1" presStyleIdx="3" presStyleCnt="12">
        <dgm:presLayoutVars>
          <dgm:bulletEnabled val="1"/>
        </dgm:presLayoutVars>
      </dgm:prSet>
      <dgm:spPr/>
      <dgm:t>
        <a:bodyPr/>
        <a:lstStyle/>
        <a:p>
          <a:endParaRPr lang="en-GB"/>
        </a:p>
      </dgm:t>
    </dgm:pt>
    <dgm:pt modelId="{2228BC8F-AC0D-4E45-8AED-7FE831759BF5}" type="pres">
      <dgm:prSet presAssocID="{07632BD6-0114-E740-9E81-BB2E0E6F8556}" presName="spacing" presStyleCnt="0"/>
      <dgm:spPr/>
    </dgm:pt>
    <dgm:pt modelId="{9EF37AEB-3DC3-6E46-BA63-73D814DB1800}" type="pres">
      <dgm:prSet presAssocID="{574CB987-9DCC-E04B-937D-B96BB54FE5B4}" presName="composite" presStyleCnt="0"/>
      <dgm:spPr/>
    </dgm:pt>
    <dgm:pt modelId="{BCCEF9BF-3512-C947-A680-A7595538EE75}" type="pres">
      <dgm:prSet presAssocID="{574CB987-9DCC-E04B-937D-B96BB54FE5B4}" presName="imgShp" presStyleLbl="fgImgPlace1" presStyleIdx="4" presStyleCnt="12"/>
      <dgm:spPr/>
    </dgm:pt>
    <dgm:pt modelId="{12140DD4-BC69-274B-A86F-8A55F22FF05F}" type="pres">
      <dgm:prSet presAssocID="{574CB987-9DCC-E04B-937D-B96BB54FE5B4}" presName="txShp" presStyleLbl="node1" presStyleIdx="4" presStyleCnt="12">
        <dgm:presLayoutVars>
          <dgm:bulletEnabled val="1"/>
        </dgm:presLayoutVars>
      </dgm:prSet>
      <dgm:spPr/>
      <dgm:t>
        <a:bodyPr/>
        <a:lstStyle/>
        <a:p>
          <a:endParaRPr lang="en-GB"/>
        </a:p>
      </dgm:t>
    </dgm:pt>
    <dgm:pt modelId="{D6146922-4AEF-A840-81A8-300A5D8902EF}" type="pres">
      <dgm:prSet presAssocID="{3965DAF2-0F14-694C-9698-4695C4FB072E}" presName="spacing" presStyleCnt="0"/>
      <dgm:spPr/>
    </dgm:pt>
    <dgm:pt modelId="{0D0FD16D-6C04-8C47-BC19-C6AF0EAAFD9A}" type="pres">
      <dgm:prSet presAssocID="{95B79D28-2E35-0A4C-96CD-7F56FA6DAA6E}" presName="composite" presStyleCnt="0"/>
      <dgm:spPr/>
    </dgm:pt>
    <dgm:pt modelId="{724AD21A-D0F0-1243-9EBF-D9F6A6DBA10E}" type="pres">
      <dgm:prSet presAssocID="{95B79D28-2E35-0A4C-96CD-7F56FA6DAA6E}" presName="imgShp" presStyleLbl="fgImgPlace1" presStyleIdx="5" presStyleCnt="12"/>
      <dgm:spPr/>
    </dgm:pt>
    <dgm:pt modelId="{E038C38A-6738-BC48-8DB8-4B36A5D4D829}" type="pres">
      <dgm:prSet presAssocID="{95B79D28-2E35-0A4C-96CD-7F56FA6DAA6E}" presName="txShp" presStyleLbl="node1" presStyleIdx="5" presStyleCnt="12">
        <dgm:presLayoutVars>
          <dgm:bulletEnabled val="1"/>
        </dgm:presLayoutVars>
      </dgm:prSet>
      <dgm:spPr/>
      <dgm:t>
        <a:bodyPr/>
        <a:lstStyle/>
        <a:p>
          <a:endParaRPr lang="en-GB"/>
        </a:p>
      </dgm:t>
    </dgm:pt>
    <dgm:pt modelId="{A4CFC0FE-3823-BB40-8B74-C57E3592A6EC}" type="pres">
      <dgm:prSet presAssocID="{A7A90BB8-2734-524D-8A10-E52698F1CAAE}" presName="spacing" presStyleCnt="0"/>
      <dgm:spPr/>
    </dgm:pt>
    <dgm:pt modelId="{B0E1EA62-48D9-F242-AFA3-B95DA68596AA}" type="pres">
      <dgm:prSet presAssocID="{0C6E511F-A4F2-4E46-91C5-CE8B19A16E52}" presName="composite" presStyleCnt="0"/>
      <dgm:spPr/>
    </dgm:pt>
    <dgm:pt modelId="{3B5ABE21-3E12-1E4F-B131-42EDCA6BDFA5}" type="pres">
      <dgm:prSet presAssocID="{0C6E511F-A4F2-4E46-91C5-CE8B19A16E52}" presName="imgShp" presStyleLbl="fgImgPlace1" presStyleIdx="6" presStyleCnt="12"/>
      <dgm:spPr/>
    </dgm:pt>
    <dgm:pt modelId="{DE27FC69-E9D6-3E4E-AC26-8FD3F87AC97D}" type="pres">
      <dgm:prSet presAssocID="{0C6E511F-A4F2-4E46-91C5-CE8B19A16E52}" presName="txShp" presStyleLbl="node1" presStyleIdx="6" presStyleCnt="12">
        <dgm:presLayoutVars>
          <dgm:bulletEnabled val="1"/>
        </dgm:presLayoutVars>
      </dgm:prSet>
      <dgm:spPr/>
      <dgm:t>
        <a:bodyPr/>
        <a:lstStyle/>
        <a:p>
          <a:endParaRPr lang="en-GB"/>
        </a:p>
      </dgm:t>
    </dgm:pt>
    <dgm:pt modelId="{761329B6-B1A6-DA48-BE33-20F5B0A7C48A}" type="pres">
      <dgm:prSet presAssocID="{4A25475F-1FFE-3C4F-8F3B-9B06E0AAA6B4}" presName="spacing" presStyleCnt="0"/>
      <dgm:spPr/>
    </dgm:pt>
    <dgm:pt modelId="{0888D351-DA11-374A-BBD4-530768CE1ACE}" type="pres">
      <dgm:prSet presAssocID="{36AF79C3-DE02-2F42-8A53-E7FD0CFB4651}" presName="composite" presStyleCnt="0"/>
      <dgm:spPr/>
    </dgm:pt>
    <dgm:pt modelId="{328B405D-4CD6-DE41-A55F-9178D8150159}" type="pres">
      <dgm:prSet presAssocID="{36AF79C3-DE02-2F42-8A53-E7FD0CFB4651}" presName="imgShp" presStyleLbl="fgImgPlace1" presStyleIdx="7" presStyleCnt="12"/>
      <dgm:spPr/>
    </dgm:pt>
    <dgm:pt modelId="{E1E18522-6986-1C45-889B-20DC0C6BBF31}" type="pres">
      <dgm:prSet presAssocID="{36AF79C3-DE02-2F42-8A53-E7FD0CFB4651}" presName="txShp" presStyleLbl="node1" presStyleIdx="7" presStyleCnt="12">
        <dgm:presLayoutVars>
          <dgm:bulletEnabled val="1"/>
        </dgm:presLayoutVars>
      </dgm:prSet>
      <dgm:spPr/>
      <dgm:t>
        <a:bodyPr/>
        <a:lstStyle/>
        <a:p>
          <a:endParaRPr lang="en-GB"/>
        </a:p>
      </dgm:t>
    </dgm:pt>
    <dgm:pt modelId="{B8F125AA-2DAB-434F-B5F5-A84337D0D45E}" type="pres">
      <dgm:prSet presAssocID="{3D9D5AA0-E3F6-7448-9661-E12480F8E662}" presName="spacing" presStyleCnt="0"/>
      <dgm:spPr/>
    </dgm:pt>
    <dgm:pt modelId="{F29C1970-8960-B54F-A9C2-3E8F2130DFE9}" type="pres">
      <dgm:prSet presAssocID="{6A478EA4-D8EA-B147-A42E-5779F471CE7B}" presName="composite" presStyleCnt="0"/>
      <dgm:spPr/>
    </dgm:pt>
    <dgm:pt modelId="{57AE7883-66E0-7948-BF02-5275CEA0AF85}" type="pres">
      <dgm:prSet presAssocID="{6A478EA4-D8EA-B147-A42E-5779F471CE7B}" presName="imgShp" presStyleLbl="fgImgPlace1" presStyleIdx="8" presStyleCnt="12"/>
      <dgm:spPr/>
    </dgm:pt>
    <dgm:pt modelId="{DEDFA19F-A9E8-344E-ACAA-58831A5303F7}" type="pres">
      <dgm:prSet presAssocID="{6A478EA4-D8EA-B147-A42E-5779F471CE7B}" presName="txShp" presStyleLbl="node1" presStyleIdx="8" presStyleCnt="12">
        <dgm:presLayoutVars>
          <dgm:bulletEnabled val="1"/>
        </dgm:presLayoutVars>
      </dgm:prSet>
      <dgm:spPr/>
      <dgm:t>
        <a:bodyPr/>
        <a:lstStyle/>
        <a:p>
          <a:endParaRPr lang="en-GB"/>
        </a:p>
      </dgm:t>
    </dgm:pt>
    <dgm:pt modelId="{CCF5B850-4309-4D45-BD77-85517FC86615}" type="pres">
      <dgm:prSet presAssocID="{746F6DD2-E360-C641-BCB6-29B7ACAFD94C}" presName="spacing" presStyleCnt="0"/>
      <dgm:spPr/>
    </dgm:pt>
    <dgm:pt modelId="{91A342A0-7AAC-1945-A986-C6697B0BE484}" type="pres">
      <dgm:prSet presAssocID="{EAC8ED90-9C75-0940-82E3-5005D84AA8BF}" presName="composite" presStyleCnt="0"/>
      <dgm:spPr/>
    </dgm:pt>
    <dgm:pt modelId="{9A2AD465-B700-5445-A514-415FA00D0FF3}" type="pres">
      <dgm:prSet presAssocID="{EAC8ED90-9C75-0940-82E3-5005D84AA8BF}" presName="imgShp" presStyleLbl="fgImgPlace1" presStyleIdx="9" presStyleCnt="12"/>
      <dgm:spPr/>
    </dgm:pt>
    <dgm:pt modelId="{410C67B8-BAD4-4645-B037-7D830A78B74E}" type="pres">
      <dgm:prSet presAssocID="{EAC8ED90-9C75-0940-82E3-5005D84AA8BF}" presName="txShp" presStyleLbl="node1" presStyleIdx="9" presStyleCnt="12">
        <dgm:presLayoutVars>
          <dgm:bulletEnabled val="1"/>
        </dgm:presLayoutVars>
      </dgm:prSet>
      <dgm:spPr/>
      <dgm:t>
        <a:bodyPr/>
        <a:lstStyle/>
        <a:p>
          <a:endParaRPr lang="en-GB"/>
        </a:p>
      </dgm:t>
    </dgm:pt>
    <dgm:pt modelId="{C9BE12A2-4FF2-1040-9DC3-8AA4561F8B73}" type="pres">
      <dgm:prSet presAssocID="{C90C4CD9-AB18-2340-A794-955CB5D41960}" presName="spacing" presStyleCnt="0"/>
      <dgm:spPr/>
    </dgm:pt>
    <dgm:pt modelId="{DEE4BD02-CEFC-9240-A9DF-AF7F08A4A152}" type="pres">
      <dgm:prSet presAssocID="{E9645833-4CAF-9F4E-8FEB-AFEFDC81B3DC}" presName="composite" presStyleCnt="0"/>
      <dgm:spPr/>
    </dgm:pt>
    <dgm:pt modelId="{91D6820A-F302-F84C-8D34-AB15A3E9DFC6}" type="pres">
      <dgm:prSet presAssocID="{E9645833-4CAF-9F4E-8FEB-AFEFDC81B3DC}" presName="imgShp" presStyleLbl="fgImgPlace1" presStyleIdx="10" presStyleCnt="12"/>
      <dgm:spPr/>
    </dgm:pt>
    <dgm:pt modelId="{0703B31E-9614-F64F-940E-E3255757FE8A}" type="pres">
      <dgm:prSet presAssocID="{E9645833-4CAF-9F4E-8FEB-AFEFDC81B3DC}" presName="txShp" presStyleLbl="node1" presStyleIdx="10" presStyleCnt="12">
        <dgm:presLayoutVars>
          <dgm:bulletEnabled val="1"/>
        </dgm:presLayoutVars>
      </dgm:prSet>
      <dgm:spPr/>
      <dgm:t>
        <a:bodyPr/>
        <a:lstStyle/>
        <a:p>
          <a:endParaRPr lang="en-GB"/>
        </a:p>
      </dgm:t>
    </dgm:pt>
    <dgm:pt modelId="{D6BC144A-52DD-AE40-B23B-7BB1ACFA4848}" type="pres">
      <dgm:prSet presAssocID="{FD329155-2CEB-E245-BEB5-7593E47CCAF8}" presName="spacing" presStyleCnt="0"/>
      <dgm:spPr/>
    </dgm:pt>
    <dgm:pt modelId="{7D8EDD50-6BC6-7844-8278-E220C3C5E603}" type="pres">
      <dgm:prSet presAssocID="{AC3BEA81-0191-AC49-B697-572E4D77E768}" presName="composite" presStyleCnt="0"/>
      <dgm:spPr/>
    </dgm:pt>
    <dgm:pt modelId="{09241807-187A-7842-BCEA-079A3396DD4B}" type="pres">
      <dgm:prSet presAssocID="{AC3BEA81-0191-AC49-B697-572E4D77E768}" presName="imgShp" presStyleLbl="fgImgPlace1" presStyleIdx="11" presStyleCnt="12"/>
      <dgm:spPr/>
    </dgm:pt>
    <dgm:pt modelId="{43921855-F7CF-C448-8AF7-8EDD67D940B5}" type="pres">
      <dgm:prSet presAssocID="{AC3BEA81-0191-AC49-B697-572E4D77E768}" presName="txShp" presStyleLbl="node1" presStyleIdx="11" presStyleCnt="12">
        <dgm:presLayoutVars>
          <dgm:bulletEnabled val="1"/>
        </dgm:presLayoutVars>
      </dgm:prSet>
      <dgm:spPr/>
      <dgm:t>
        <a:bodyPr/>
        <a:lstStyle/>
        <a:p>
          <a:endParaRPr lang="en-GB"/>
        </a:p>
      </dgm:t>
    </dgm:pt>
  </dgm:ptLst>
  <dgm:cxnLst>
    <dgm:cxn modelId="{9317FF36-7BA0-D94D-A160-C93CCD16D223}" srcId="{B4C3EA23-FA48-3F46-8EC0-1ADA09E267F2}" destId="{95B79D28-2E35-0A4C-96CD-7F56FA6DAA6E}" srcOrd="5" destOrd="0" parTransId="{E7B61BCE-9327-0A42-8BE7-FC7AA262F33B}" sibTransId="{A7A90BB8-2734-524D-8A10-E52698F1CAAE}"/>
    <dgm:cxn modelId="{4F8C0649-9F96-8643-B1C7-1CA3A577D7BA}" srcId="{B4C3EA23-FA48-3F46-8EC0-1ADA09E267F2}" destId="{E9645833-4CAF-9F4E-8FEB-AFEFDC81B3DC}" srcOrd="10" destOrd="0" parTransId="{ABA96E1A-270C-7F4E-9C3D-BC812B61186A}" sibTransId="{FD329155-2CEB-E245-BEB5-7593E47CCAF8}"/>
    <dgm:cxn modelId="{ECF7392A-2B13-1F4A-80BA-2F92E09BBCC4}" type="presOf" srcId="{EAC8ED90-9C75-0940-82E3-5005D84AA8BF}" destId="{410C67B8-BAD4-4645-B037-7D830A78B74E}" srcOrd="0" destOrd="0" presId="urn:microsoft.com/office/officeart/2005/8/layout/vList3#1"/>
    <dgm:cxn modelId="{B7A6105C-CFDD-9949-B392-B4BB168F6DD6}" type="presOf" srcId="{95B79D28-2E35-0A4C-96CD-7F56FA6DAA6E}" destId="{E038C38A-6738-BC48-8DB8-4B36A5D4D829}" srcOrd="0" destOrd="0" presId="urn:microsoft.com/office/officeart/2005/8/layout/vList3#1"/>
    <dgm:cxn modelId="{B49AB67D-6CAB-7F42-B3BA-C06ECB5C1D2C}" srcId="{B4C3EA23-FA48-3F46-8EC0-1ADA09E267F2}" destId="{EAC8ED90-9C75-0940-82E3-5005D84AA8BF}" srcOrd="9" destOrd="0" parTransId="{0D3BCCA1-4802-584E-AEA2-CC9904B609FE}" sibTransId="{C90C4CD9-AB18-2340-A794-955CB5D41960}"/>
    <dgm:cxn modelId="{F0D1867A-1EB9-974D-AF80-40555954D5A4}" type="presOf" srcId="{36AF79C3-DE02-2F42-8A53-E7FD0CFB4651}" destId="{E1E18522-6986-1C45-889B-20DC0C6BBF31}" srcOrd="0" destOrd="0" presId="urn:microsoft.com/office/officeart/2005/8/layout/vList3#1"/>
    <dgm:cxn modelId="{57AA205D-E77B-8E45-AFF9-00464BAD7189}" srcId="{B4C3EA23-FA48-3F46-8EC0-1ADA09E267F2}" destId="{36AF79C3-DE02-2F42-8A53-E7FD0CFB4651}" srcOrd="7" destOrd="0" parTransId="{907EE09C-7DA4-A040-A3C7-EA3AC1BA0BFB}" sibTransId="{3D9D5AA0-E3F6-7448-9661-E12480F8E662}"/>
    <dgm:cxn modelId="{2F4E5C57-0CE6-2742-8366-F9C0B15956F2}" type="presOf" srcId="{574CB987-9DCC-E04B-937D-B96BB54FE5B4}" destId="{12140DD4-BC69-274B-A86F-8A55F22FF05F}" srcOrd="0" destOrd="0" presId="urn:microsoft.com/office/officeart/2005/8/layout/vList3#1"/>
    <dgm:cxn modelId="{3806F598-1224-4144-8A99-D58084794095}" srcId="{B4C3EA23-FA48-3F46-8EC0-1ADA09E267F2}" destId="{DB3E2F74-0A20-5843-92DE-AFB8784B33DE}" srcOrd="0" destOrd="0" parTransId="{E4F8CDE5-0CAD-1D45-A8E6-AFCE91725C8A}" sibTransId="{19FB6793-8E7F-D541-93C6-DEE416FA5EDF}"/>
    <dgm:cxn modelId="{A9C36EE9-2A80-004E-81E2-6F32AAD00681}" type="presOf" srcId="{6A478EA4-D8EA-B147-A42E-5779F471CE7B}" destId="{DEDFA19F-A9E8-344E-ACAA-58831A5303F7}" srcOrd="0" destOrd="0" presId="urn:microsoft.com/office/officeart/2005/8/layout/vList3#1"/>
    <dgm:cxn modelId="{666CC0E6-E34E-E34D-A8C9-05FC27972BC9}" srcId="{B4C3EA23-FA48-3F46-8EC0-1ADA09E267F2}" destId="{574CB987-9DCC-E04B-937D-B96BB54FE5B4}" srcOrd="4" destOrd="0" parTransId="{B30D2E31-139F-E04B-9B74-FEA000528A91}" sibTransId="{3965DAF2-0F14-694C-9698-4695C4FB072E}"/>
    <dgm:cxn modelId="{28B5F041-0E0A-EB47-880F-D5100B87737F}" srcId="{B4C3EA23-FA48-3F46-8EC0-1ADA09E267F2}" destId="{8840483C-8E46-454F-B868-94732C6CC97C}" srcOrd="2" destOrd="0" parTransId="{5A8C5EEB-BCBA-ED41-9C40-790D1CFCFB4A}" sibTransId="{2053AD6B-4D84-0940-83C8-B17E48B1B0B4}"/>
    <dgm:cxn modelId="{A51ABFA4-8D98-8247-8B83-BC391AD8434C}" type="presOf" srcId="{2E61CD75-0ECF-B140-9497-C5C029D002EA}" destId="{5839C06F-3734-4446-A3DA-9390EB115AF7}" srcOrd="0" destOrd="0" presId="urn:microsoft.com/office/officeart/2005/8/layout/vList3#1"/>
    <dgm:cxn modelId="{09CF8831-D7E7-4A4A-8B3C-A66012162B56}" type="presOf" srcId="{0C6E511F-A4F2-4E46-91C5-CE8B19A16E52}" destId="{DE27FC69-E9D6-3E4E-AC26-8FD3F87AC97D}" srcOrd="0" destOrd="0" presId="urn:microsoft.com/office/officeart/2005/8/layout/vList3#1"/>
    <dgm:cxn modelId="{9FA7A9A7-D22F-924D-A0D7-12F3CAC40BD1}" type="presOf" srcId="{DB3E2F74-0A20-5843-92DE-AFB8784B33DE}" destId="{8F7B573F-E67A-D447-8586-293AA28818CE}" srcOrd="0" destOrd="0" presId="urn:microsoft.com/office/officeart/2005/8/layout/vList3#1"/>
    <dgm:cxn modelId="{1B77F53F-C640-0546-AC7A-BBECCD9579D3}" type="presOf" srcId="{AC3BEA81-0191-AC49-B697-572E4D77E768}" destId="{43921855-F7CF-C448-8AF7-8EDD67D940B5}" srcOrd="0" destOrd="0" presId="urn:microsoft.com/office/officeart/2005/8/layout/vList3#1"/>
    <dgm:cxn modelId="{B9E7C0DC-ED88-CE46-B18A-A116BCEC5AEE}" srcId="{B4C3EA23-FA48-3F46-8EC0-1ADA09E267F2}" destId="{6A478EA4-D8EA-B147-A42E-5779F471CE7B}" srcOrd="8" destOrd="0" parTransId="{3B506C03-7D66-9446-BF64-4A7DCBF05B08}" sibTransId="{746F6DD2-E360-C641-BCB6-29B7ACAFD94C}"/>
    <dgm:cxn modelId="{3F3F9CC9-7EDF-6342-9B3C-FC74316665E5}" srcId="{B4C3EA23-FA48-3F46-8EC0-1ADA09E267F2}" destId="{0C6E511F-A4F2-4E46-91C5-CE8B19A16E52}" srcOrd="6" destOrd="0" parTransId="{EA59AED6-4FF6-6E41-BA54-CA9FED4B14BF}" sibTransId="{4A25475F-1FFE-3C4F-8F3B-9B06E0AAA6B4}"/>
    <dgm:cxn modelId="{C3609004-F2B5-C64A-9659-602EE1117C0A}" type="presOf" srcId="{E9645833-4CAF-9F4E-8FEB-AFEFDC81B3DC}" destId="{0703B31E-9614-F64F-940E-E3255757FE8A}" srcOrd="0" destOrd="0" presId="urn:microsoft.com/office/officeart/2005/8/layout/vList3#1"/>
    <dgm:cxn modelId="{E9E0B4B4-8656-3A45-A414-D02AB599F94A}" srcId="{B4C3EA23-FA48-3F46-8EC0-1ADA09E267F2}" destId="{E3E6D120-A83A-3441-9539-273402A2A852}" srcOrd="1" destOrd="0" parTransId="{339A645A-8BE1-C54B-8922-BC0716FAD27A}" sibTransId="{6504CD74-3238-E442-B901-2123D28E72EC}"/>
    <dgm:cxn modelId="{B946F80C-D41E-014D-8ABE-3409499F1DF4}" srcId="{B4C3EA23-FA48-3F46-8EC0-1ADA09E267F2}" destId="{AC3BEA81-0191-AC49-B697-572E4D77E768}" srcOrd="11" destOrd="0" parTransId="{8091CC18-3B30-024A-B0E7-BC10015B161D}" sibTransId="{9072E0E7-24A9-7B47-9160-3C28E9F9D4EA}"/>
    <dgm:cxn modelId="{A7786994-A634-BF4F-B898-220025776809}" srcId="{B4C3EA23-FA48-3F46-8EC0-1ADA09E267F2}" destId="{2E61CD75-0ECF-B140-9497-C5C029D002EA}" srcOrd="3" destOrd="0" parTransId="{A21614B7-7A87-124A-97DD-510B56D3834F}" sibTransId="{07632BD6-0114-E740-9E81-BB2E0E6F8556}"/>
    <dgm:cxn modelId="{5122C616-DABA-6641-910B-0B00A3D9AD5B}" type="presOf" srcId="{E3E6D120-A83A-3441-9539-273402A2A852}" destId="{ADBFC723-0909-8C41-89B0-5C49F0987455}" srcOrd="0" destOrd="0" presId="urn:microsoft.com/office/officeart/2005/8/layout/vList3#1"/>
    <dgm:cxn modelId="{46185BDA-AFA3-534B-8C8F-4E6205D33A2C}" type="presOf" srcId="{B4C3EA23-FA48-3F46-8EC0-1ADA09E267F2}" destId="{26D98666-8814-CC42-8A13-337CD59FB777}" srcOrd="0" destOrd="0" presId="urn:microsoft.com/office/officeart/2005/8/layout/vList3#1"/>
    <dgm:cxn modelId="{E3E5721A-AFB6-3342-8EB3-13AD207964A0}" type="presOf" srcId="{8840483C-8E46-454F-B868-94732C6CC97C}" destId="{9D378D88-C888-F24F-B43F-64C2FDD4F209}" srcOrd="0" destOrd="0" presId="urn:microsoft.com/office/officeart/2005/8/layout/vList3#1"/>
    <dgm:cxn modelId="{BA305C17-7C10-6E40-AC99-99CF0E6EE0C2}" type="presParOf" srcId="{26D98666-8814-CC42-8A13-337CD59FB777}" destId="{C5BAFEE5-C58B-1545-BEFF-804B16915342}" srcOrd="0" destOrd="0" presId="urn:microsoft.com/office/officeart/2005/8/layout/vList3#1"/>
    <dgm:cxn modelId="{8C6D4AB6-D6B6-7848-8C4D-E907FA14AF7F}" type="presParOf" srcId="{C5BAFEE5-C58B-1545-BEFF-804B16915342}" destId="{77FFFF9E-958B-EF46-BDBD-3E68B6C44490}" srcOrd="0" destOrd="0" presId="urn:microsoft.com/office/officeart/2005/8/layout/vList3#1"/>
    <dgm:cxn modelId="{7D732014-493B-8145-B9FD-2DE2B168B623}" type="presParOf" srcId="{C5BAFEE5-C58B-1545-BEFF-804B16915342}" destId="{8F7B573F-E67A-D447-8586-293AA28818CE}" srcOrd="1" destOrd="0" presId="urn:microsoft.com/office/officeart/2005/8/layout/vList3#1"/>
    <dgm:cxn modelId="{169C8A7A-53E0-8444-B778-4373FDCBA014}" type="presParOf" srcId="{26D98666-8814-CC42-8A13-337CD59FB777}" destId="{47DA62DA-3397-B149-A3F7-07CC7406C3CC}" srcOrd="1" destOrd="0" presId="urn:microsoft.com/office/officeart/2005/8/layout/vList3#1"/>
    <dgm:cxn modelId="{121D0828-C772-6641-979C-7A0041FB7390}" type="presParOf" srcId="{26D98666-8814-CC42-8A13-337CD59FB777}" destId="{BF9A71B9-DB45-E44A-8A4B-F7664439CCF1}" srcOrd="2" destOrd="0" presId="urn:microsoft.com/office/officeart/2005/8/layout/vList3#1"/>
    <dgm:cxn modelId="{686B3797-292C-E241-9A65-58D9AFAF8321}" type="presParOf" srcId="{BF9A71B9-DB45-E44A-8A4B-F7664439CCF1}" destId="{FA508ED5-8CCA-544B-B2D7-C13854536063}" srcOrd="0" destOrd="0" presId="urn:microsoft.com/office/officeart/2005/8/layout/vList3#1"/>
    <dgm:cxn modelId="{D20B4445-C9AC-CF4E-96E7-1C0AFF0A0AC7}" type="presParOf" srcId="{BF9A71B9-DB45-E44A-8A4B-F7664439CCF1}" destId="{ADBFC723-0909-8C41-89B0-5C49F0987455}" srcOrd="1" destOrd="0" presId="urn:microsoft.com/office/officeart/2005/8/layout/vList3#1"/>
    <dgm:cxn modelId="{CAAF0A02-FFE8-1C43-8162-96A0B9B79548}" type="presParOf" srcId="{26D98666-8814-CC42-8A13-337CD59FB777}" destId="{BDC7A298-0B00-0949-BF68-9B7A1A15C662}" srcOrd="3" destOrd="0" presId="urn:microsoft.com/office/officeart/2005/8/layout/vList3#1"/>
    <dgm:cxn modelId="{A657A39A-7D02-ED4B-BAA3-47F446CA0A39}" type="presParOf" srcId="{26D98666-8814-CC42-8A13-337CD59FB777}" destId="{E84F00BE-1C83-8F42-B130-B81580FBFAF9}" srcOrd="4" destOrd="0" presId="urn:microsoft.com/office/officeart/2005/8/layout/vList3#1"/>
    <dgm:cxn modelId="{68D3DF72-D46C-F744-80AC-FB2CEA44E98C}" type="presParOf" srcId="{E84F00BE-1C83-8F42-B130-B81580FBFAF9}" destId="{95218B0C-75FA-AC45-9816-7C6B87EA05AD}" srcOrd="0" destOrd="0" presId="urn:microsoft.com/office/officeart/2005/8/layout/vList3#1"/>
    <dgm:cxn modelId="{2FC6EAA0-9AA9-504F-B096-3D549CA0F911}" type="presParOf" srcId="{E84F00BE-1C83-8F42-B130-B81580FBFAF9}" destId="{9D378D88-C888-F24F-B43F-64C2FDD4F209}" srcOrd="1" destOrd="0" presId="urn:microsoft.com/office/officeart/2005/8/layout/vList3#1"/>
    <dgm:cxn modelId="{C5A91477-46A0-C446-B442-0B5D9095A790}" type="presParOf" srcId="{26D98666-8814-CC42-8A13-337CD59FB777}" destId="{4A4D3627-CEE0-8F48-8CF1-77CDA1699D8B}" srcOrd="5" destOrd="0" presId="urn:microsoft.com/office/officeart/2005/8/layout/vList3#1"/>
    <dgm:cxn modelId="{D8B7C14A-C095-1A41-9D0C-36B96CED90C0}" type="presParOf" srcId="{26D98666-8814-CC42-8A13-337CD59FB777}" destId="{03EA4C6B-83AF-8540-8249-9EBA51E8B726}" srcOrd="6" destOrd="0" presId="urn:microsoft.com/office/officeart/2005/8/layout/vList3#1"/>
    <dgm:cxn modelId="{7D47215D-6C39-2245-8F24-56997AF10BCC}" type="presParOf" srcId="{03EA4C6B-83AF-8540-8249-9EBA51E8B726}" destId="{57CBD028-991F-C845-920C-2781E583C5CC}" srcOrd="0" destOrd="0" presId="urn:microsoft.com/office/officeart/2005/8/layout/vList3#1"/>
    <dgm:cxn modelId="{335EB0D9-B44B-5C46-92D0-5216D9C6FD6A}" type="presParOf" srcId="{03EA4C6B-83AF-8540-8249-9EBA51E8B726}" destId="{5839C06F-3734-4446-A3DA-9390EB115AF7}" srcOrd="1" destOrd="0" presId="urn:microsoft.com/office/officeart/2005/8/layout/vList3#1"/>
    <dgm:cxn modelId="{95139635-FB95-2C4F-8534-9B9F02EAEE3B}" type="presParOf" srcId="{26D98666-8814-CC42-8A13-337CD59FB777}" destId="{2228BC8F-AC0D-4E45-8AED-7FE831759BF5}" srcOrd="7" destOrd="0" presId="urn:microsoft.com/office/officeart/2005/8/layout/vList3#1"/>
    <dgm:cxn modelId="{8047FB4B-3AA3-FA40-96A1-0782EC8B2861}" type="presParOf" srcId="{26D98666-8814-CC42-8A13-337CD59FB777}" destId="{9EF37AEB-3DC3-6E46-BA63-73D814DB1800}" srcOrd="8" destOrd="0" presId="urn:microsoft.com/office/officeart/2005/8/layout/vList3#1"/>
    <dgm:cxn modelId="{4981972E-11AE-F24D-A476-B3A5356C5BAD}" type="presParOf" srcId="{9EF37AEB-3DC3-6E46-BA63-73D814DB1800}" destId="{BCCEF9BF-3512-C947-A680-A7595538EE75}" srcOrd="0" destOrd="0" presId="urn:microsoft.com/office/officeart/2005/8/layout/vList3#1"/>
    <dgm:cxn modelId="{070796AD-4C66-DE40-94F8-E0068BBE9883}" type="presParOf" srcId="{9EF37AEB-3DC3-6E46-BA63-73D814DB1800}" destId="{12140DD4-BC69-274B-A86F-8A55F22FF05F}" srcOrd="1" destOrd="0" presId="urn:microsoft.com/office/officeart/2005/8/layout/vList3#1"/>
    <dgm:cxn modelId="{0EB9D7CE-731E-4246-865A-5BA2448F3378}" type="presParOf" srcId="{26D98666-8814-CC42-8A13-337CD59FB777}" destId="{D6146922-4AEF-A840-81A8-300A5D8902EF}" srcOrd="9" destOrd="0" presId="urn:microsoft.com/office/officeart/2005/8/layout/vList3#1"/>
    <dgm:cxn modelId="{9764918E-03A0-3B4E-8E12-15BE7D502E59}" type="presParOf" srcId="{26D98666-8814-CC42-8A13-337CD59FB777}" destId="{0D0FD16D-6C04-8C47-BC19-C6AF0EAAFD9A}" srcOrd="10" destOrd="0" presId="urn:microsoft.com/office/officeart/2005/8/layout/vList3#1"/>
    <dgm:cxn modelId="{DED127A7-1584-4C44-81BB-065A29EE2BF0}" type="presParOf" srcId="{0D0FD16D-6C04-8C47-BC19-C6AF0EAAFD9A}" destId="{724AD21A-D0F0-1243-9EBF-D9F6A6DBA10E}" srcOrd="0" destOrd="0" presId="urn:microsoft.com/office/officeart/2005/8/layout/vList3#1"/>
    <dgm:cxn modelId="{2427087D-24D2-4C4D-8068-2C84E28CEF20}" type="presParOf" srcId="{0D0FD16D-6C04-8C47-BC19-C6AF0EAAFD9A}" destId="{E038C38A-6738-BC48-8DB8-4B36A5D4D829}" srcOrd="1" destOrd="0" presId="urn:microsoft.com/office/officeart/2005/8/layout/vList3#1"/>
    <dgm:cxn modelId="{B6DBBE87-19D5-AA43-9B55-A4FD172FF8ED}" type="presParOf" srcId="{26D98666-8814-CC42-8A13-337CD59FB777}" destId="{A4CFC0FE-3823-BB40-8B74-C57E3592A6EC}" srcOrd="11" destOrd="0" presId="urn:microsoft.com/office/officeart/2005/8/layout/vList3#1"/>
    <dgm:cxn modelId="{5C9158FB-85D9-F240-9AEC-F77157BC9D33}" type="presParOf" srcId="{26D98666-8814-CC42-8A13-337CD59FB777}" destId="{B0E1EA62-48D9-F242-AFA3-B95DA68596AA}" srcOrd="12" destOrd="0" presId="urn:microsoft.com/office/officeart/2005/8/layout/vList3#1"/>
    <dgm:cxn modelId="{388C1C82-014F-7E4F-AC48-229E6247D714}" type="presParOf" srcId="{B0E1EA62-48D9-F242-AFA3-B95DA68596AA}" destId="{3B5ABE21-3E12-1E4F-B131-42EDCA6BDFA5}" srcOrd="0" destOrd="0" presId="urn:microsoft.com/office/officeart/2005/8/layout/vList3#1"/>
    <dgm:cxn modelId="{796015FD-4537-974E-AFAA-3CBB495B77FC}" type="presParOf" srcId="{B0E1EA62-48D9-F242-AFA3-B95DA68596AA}" destId="{DE27FC69-E9D6-3E4E-AC26-8FD3F87AC97D}" srcOrd="1" destOrd="0" presId="urn:microsoft.com/office/officeart/2005/8/layout/vList3#1"/>
    <dgm:cxn modelId="{5265089C-0DFD-D74C-ACFF-6A63C9D9FA5A}" type="presParOf" srcId="{26D98666-8814-CC42-8A13-337CD59FB777}" destId="{761329B6-B1A6-DA48-BE33-20F5B0A7C48A}" srcOrd="13" destOrd="0" presId="urn:microsoft.com/office/officeart/2005/8/layout/vList3#1"/>
    <dgm:cxn modelId="{556DD3EE-D451-4F45-9FD3-AA17978422F3}" type="presParOf" srcId="{26D98666-8814-CC42-8A13-337CD59FB777}" destId="{0888D351-DA11-374A-BBD4-530768CE1ACE}" srcOrd="14" destOrd="0" presId="urn:microsoft.com/office/officeart/2005/8/layout/vList3#1"/>
    <dgm:cxn modelId="{EA12887B-ADF6-6842-B267-BCB53122F1F3}" type="presParOf" srcId="{0888D351-DA11-374A-BBD4-530768CE1ACE}" destId="{328B405D-4CD6-DE41-A55F-9178D8150159}" srcOrd="0" destOrd="0" presId="urn:microsoft.com/office/officeart/2005/8/layout/vList3#1"/>
    <dgm:cxn modelId="{E8F89459-8BBC-6F4E-B40A-3C97D9DA43FC}" type="presParOf" srcId="{0888D351-DA11-374A-BBD4-530768CE1ACE}" destId="{E1E18522-6986-1C45-889B-20DC0C6BBF31}" srcOrd="1" destOrd="0" presId="urn:microsoft.com/office/officeart/2005/8/layout/vList3#1"/>
    <dgm:cxn modelId="{BC7E9757-BB12-264F-BE11-EDC7955448A2}" type="presParOf" srcId="{26D98666-8814-CC42-8A13-337CD59FB777}" destId="{B8F125AA-2DAB-434F-B5F5-A84337D0D45E}" srcOrd="15" destOrd="0" presId="urn:microsoft.com/office/officeart/2005/8/layout/vList3#1"/>
    <dgm:cxn modelId="{19DD715D-924F-A14B-93A6-CA786BB6D5AE}" type="presParOf" srcId="{26D98666-8814-CC42-8A13-337CD59FB777}" destId="{F29C1970-8960-B54F-A9C2-3E8F2130DFE9}" srcOrd="16" destOrd="0" presId="urn:microsoft.com/office/officeart/2005/8/layout/vList3#1"/>
    <dgm:cxn modelId="{22316A6C-07B0-D444-9791-8DFB5669AD1B}" type="presParOf" srcId="{F29C1970-8960-B54F-A9C2-3E8F2130DFE9}" destId="{57AE7883-66E0-7948-BF02-5275CEA0AF85}" srcOrd="0" destOrd="0" presId="urn:microsoft.com/office/officeart/2005/8/layout/vList3#1"/>
    <dgm:cxn modelId="{783E7C87-C5DE-224B-8EDC-1143D89E3345}" type="presParOf" srcId="{F29C1970-8960-B54F-A9C2-3E8F2130DFE9}" destId="{DEDFA19F-A9E8-344E-ACAA-58831A5303F7}" srcOrd="1" destOrd="0" presId="urn:microsoft.com/office/officeart/2005/8/layout/vList3#1"/>
    <dgm:cxn modelId="{483DACE9-A914-C549-9F1D-EB567F4482CC}" type="presParOf" srcId="{26D98666-8814-CC42-8A13-337CD59FB777}" destId="{CCF5B850-4309-4D45-BD77-85517FC86615}" srcOrd="17" destOrd="0" presId="urn:microsoft.com/office/officeart/2005/8/layout/vList3#1"/>
    <dgm:cxn modelId="{EF78AA48-B229-1A40-92E5-2D39CB1E5D42}" type="presParOf" srcId="{26D98666-8814-CC42-8A13-337CD59FB777}" destId="{91A342A0-7AAC-1945-A986-C6697B0BE484}" srcOrd="18" destOrd="0" presId="urn:microsoft.com/office/officeart/2005/8/layout/vList3#1"/>
    <dgm:cxn modelId="{AB1DDA65-A9CC-0F44-9B15-190DB9778D43}" type="presParOf" srcId="{91A342A0-7AAC-1945-A986-C6697B0BE484}" destId="{9A2AD465-B700-5445-A514-415FA00D0FF3}" srcOrd="0" destOrd="0" presId="urn:microsoft.com/office/officeart/2005/8/layout/vList3#1"/>
    <dgm:cxn modelId="{836F5164-F9C7-9C49-82F6-33F581E5E901}" type="presParOf" srcId="{91A342A0-7AAC-1945-A986-C6697B0BE484}" destId="{410C67B8-BAD4-4645-B037-7D830A78B74E}" srcOrd="1" destOrd="0" presId="urn:microsoft.com/office/officeart/2005/8/layout/vList3#1"/>
    <dgm:cxn modelId="{65794A1A-740B-714A-858D-743988C4C94E}" type="presParOf" srcId="{26D98666-8814-CC42-8A13-337CD59FB777}" destId="{C9BE12A2-4FF2-1040-9DC3-8AA4561F8B73}" srcOrd="19" destOrd="0" presId="urn:microsoft.com/office/officeart/2005/8/layout/vList3#1"/>
    <dgm:cxn modelId="{DB99F87D-2AE5-F346-A10B-4CBD0E7B7053}" type="presParOf" srcId="{26D98666-8814-CC42-8A13-337CD59FB777}" destId="{DEE4BD02-CEFC-9240-A9DF-AF7F08A4A152}" srcOrd="20" destOrd="0" presId="urn:microsoft.com/office/officeart/2005/8/layout/vList3#1"/>
    <dgm:cxn modelId="{3B4F8F69-F0DF-1C49-A97C-8B544BE86847}" type="presParOf" srcId="{DEE4BD02-CEFC-9240-A9DF-AF7F08A4A152}" destId="{91D6820A-F302-F84C-8D34-AB15A3E9DFC6}" srcOrd="0" destOrd="0" presId="urn:microsoft.com/office/officeart/2005/8/layout/vList3#1"/>
    <dgm:cxn modelId="{8C70694B-6BA7-D64D-A3FD-6A62B53E3F79}" type="presParOf" srcId="{DEE4BD02-CEFC-9240-A9DF-AF7F08A4A152}" destId="{0703B31E-9614-F64F-940E-E3255757FE8A}" srcOrd="1" destOrd="0" presId="urn:microsoft.com/office/officeart/2005/8/layout/vList3#1"/>
    <dgm:cxn modelId="{CAD45FFA-CBE5-B04F-B1A1-97265198A11D}" type="presParOf" srcId="{26D98666-8814-CC42-8A13-337CD59FB777}" destId="{D6BC144A-52DD-AE40-B23B-7BB1ACFA4848}" srcOrd="21" destOrd="0" presId="urn:microsoft.com/office/officeart/2005/8/layout/vList3#1"/>
    <dgm:cxn modelId="{EAC25E8D-C6B3-6E42-9EA2-AD2A0F64C2BE}" type="presParOf" srcId="{26D98666-8814-CC42-8A13-337CD59FB777}" destId="{7D8EDD50-6BC6-7844-8278-E220C3C5E603}" srcOrd="22" destOrd="0" presId="urn:microsoft.com/office/officeart/2005/8/layout/vList3#1"/>
    <dgm:cxn modelId="{DA3D6078-7025-0D43-96D8-FAAB57284D7A}" type="presParOf" srcId="{7D8EDD50-6BC6-7844-8278-E220C3C5E603}" destId="{09241807-187A-7842-BCEA-079A3396DD4B}" srcOrd="0" destOrd="0" presId="urn:microsoft.com/office/officeart/2005/8/layout/vList3#1"/>
    <dgm:cxn modelId="{D130B462-C6AF-C347-A424-1EEBDA90DADD}" type="presParOf" srcId="{7D8EDD50-6BC6-7844-8278-E220C3C5E603}" destId="{43921855-F7CF-C448-8AF7-8EDD67D940B5}" srcOrd="1" destOrd="0" presId="urn:microsoft.com/office/officeart/2005/8/layout/vList3#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F7B573F-E67A-D447-8586-293AA28818CE}">
      <dsp:nvSpPr>
        <dsp:cNvPr id="0" name=""/>
        <dsp:cNvSpPr/>
      </dsp:nvSpPr>
      <dsp:spPr>
        <a:xfrm rot="10800000">
          <a:off x="1707190" y="1394"/>
          <a:ext cx="6464518" cy="315638"/>
        </a:xfrm>
        <a:prstGeom prst="homePlate">
          <a:avLst/>
        </a:prstGeom>
        <a:solidFill>
          <a:schemeClr val="accent2"/>
        </a:solidFill>
        <a:ln w="25400" cap="flat" cmpd="sng" algn="ctr">
          <a:solidFill>
            <a:schemeClr val="accent2">
              <a:shade val="50000"/>
            </a:schemeClr>
          </a:solidFill>
          <a:prstDash val="solid"/>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139188" tIns="68580" rIns="128016" bIns="68580" numCol="1" spcCol="1270" anchor="ctr" anchorCtr="0">
          <a:noAutofit/>
        </a:bodyPr>
        <a:lstStyle/>
        <a:p>
          <a:pPr lvl="0" algn="ctr" defTabSz="800100">
            <a:lnSpc>
              <a:spcPct val="90000"/>
            </a:lnSpc>
            <a:spcBef>
              <a:spcPct val="0"/>
            </a:spcBef>
            <a:spcAft>
              <a:spcPct val="35000"/>
            </a:spcAft>
          </a:pPr>
          <a:r>
            <a:rPr lang="ar-LB" sz="1800" kern="1200" dirty="0" smtClean="0"/>
            <a:t>وقاية</a:t>
          </a:r>
          <a:endParaRPr lang="en-GB" sz="2800" kern="1200" dirty="0"/>
        </a:p>
      </dsp:txBody>
      <dsp:txXfrm rot="10800000">
        <a:off x="1707190" y="1394"/>
        <a:ext cx="6464518" cy="315638"/>
      </dsp:txXfrm>
    </dsp:sp>
    <dsp:sp modelId="{77FFFF9E-958B-EF46-BDBD-3E68B6C44490}">
      <dsp:nvSpPr>
        <dsp:cNvPr id="0" name=""/>
        <dsp:cNvSpPr/>
      </dsp:nvSpPr>
      <dsp:spPr>
        <a:xfrm>
          <a:off x="1549371" y="1394"/>
          <a:ext cx="315638" cy="315638"/>
        </a:xfrm>
        <a:prstGeom prst="ellipse">
          <a:avLst/>
        </a:prstGeom>
        <a:solidFill>
          <a:schemeClr val="accent1">
            <a:tint val="50000"/>
            <a:hueOff val="0"/>
            <a:satOff val="0"/>
            <a:lumOff val="0"/>
            <a:alphaOff val="0"/>
          </a:schemeClr>
        </a:solidFill>
        <a:ln>
          <a:noFill/>
        </a:ln>
        <a:effectLst/>
        <a:scene3d>
          <a:camera prst="obliqueTopRight"/>
          <a:lightRig rig="threePt" dir="tl"/>
        </a:scene3d>
        <a:sp3d>
          <a:bevelT w="25400" h="25400"/>
        </a:sp3d>
      </dsp:spPr>
      <dsp:style>
        <a:lnRef idx="0">
          <a:scrgbClr r="0" g="0" b="0"/>
        </a:lnRef>
        <a:fillRef idx="1">
          <a:scrgbClr r="0" g="0" b="0"/>
        </a:fillRef>
        <a:effectRef idx="2">
          <a:scrgbClr r="0" g="0" b="0"/>
        </a:effectRef>
        <a:fontRef idx="minor"/>
      </dsp:style>
    </dsp:sp>
    <dsp:sp modelId="{ADBFC723-0909-8C41-89B0-5C49F0987455}">
      <dsp:nvSpPr>
        <dsp:cNvPr id="0" name=""/>
        <dsp:cNvSpPr/>
      </dsp:nvSpPr>
      <dsp:spPr>
        <a:xfrm rot="10800000">
          <a:off x="1707190" y="411253"/>
          <a:ext cx="6464518" cy="315638"/>
        </a:xfrm>
        <a:prstGeom prst="homePlate">
          <a:avLst/>
        </a:prstGeom>
        <a:solidFill>
          <a:schemeClr val="accent3"/>
        </a:solidFill>
        <a:ln w="2540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139188" tIns="68580" rIns="128016" bIns="68580" numCol="1" spcCol="1270" anchor="ctr" anchorCtr="0">
          <a:noAutofit/>
        </a:bodyPr>
        <a:lstStyle/>
        <a:p>
          <a:pPr lvl="0" algn="ctr" defTabSz="800100">
            <a:lnSpc>
              <a:spcPct val="90000"/>
            </a:lnSpc>
            <a:spcBef>
              <a:spcPct val="0"/>
            </a:spcBef>
            <a:spcAft>
              <a:spcPct val="35000"/>
            </a:spcAft>
          </a:pPr>
          <a:r>
            <a:rPr lang="ar-LB" sz="1800" kern="1200" dirty="0" smtClean="0"/>
            <a:t>توعية وطنية</a:t>
          </a:r>
          <a:endParaRPr lang="en-GB" sz="2800" kern="1200" dirty="0"/>
        </a:p>
      </dsp:txBody>
      <dsp:txXfrm rot="10800000">
        <a:off x="1707190" y="411253"/>
        <a:ext cx="6464518" cy="315638"/>
      </dsp:txXfrm>
    </dsp:sp>
    <dsp:sp modelId="{FA508ED5-8CCA-544B-B2D7-C13854536063}">
      <dsp:nvSpPr>
        <dsp:cNvPr id="0" name=""/>
        <dsp:cNvSpPr/>
      </dsp:nvSpPr>
      <dsp:spPr>
        <a:xfrm>
          <a:off x="1549371" y="411253"/>
          <a:ext cx="315638" cy="315638"/>
        </a:xfrm>
        <a:prstGeom prst="ellipse">
          <a:avLst/>
        </a:prstGeom>
        <a:solidFill>
          <a:schemeClr val="accent1">
            <a:tint val="50000"/>
            <a:hueOff val="0"/>
            <a:satOff val="0"/>
            <a:lumOff val="0"/>
            <a:alphaOff val="0"/>
          </a:schemeClr>
        </a:solidFill>
        <a:ln>
          <a:noFill/>
        </a:ln>
        <a:effectLst/>
        <a:scene3d>
          <a:camera prst="obliqueTopRight"/>
          <a:lightRig rig="threePt" dir="tl"/>
        </a:scene3d>
        <a:sp3d>
          <a:bevelT w="25400" h="25400"/>
        </a:sp3d>
      </dsp:spPr>
      <dsp:style>
        <a:lnRef idx="0">
          <a:scrgbClr r="0" g="0" b="0"/>
        </a:lnRef>
        <a:fillRef idx="1">
          <a:scrgbClr r="0" g="0" b="0"/>
        </a:fillRef>
        <a:effectRef idx="2">
          <a:scrgbClr r="0" g="0" b="0"/>
        </a:effectRef>
        <a:fontRef idx="minor"/>
      </dsp:style>
    </dsp:sp>
    <dsp:sp modelId="{9D378D88-C888-F24F-B43F-64C2FDD4F209}">
      <dsp:nvSpPr>
        <dsp:cNvPr id="0" name=""/>
        <dsp:cNvSpPr/>
      </dsp:nvSpPr>
      <dsp:spPr>
        <a:xfrm rot="10800000">
          <a:off x="1707190" y="821112"/>
          <a:ext cx="6464518" cy="315638"/>
        </a:xfrm>
        <a:prstGeom prst="homePlate">
          <a:avLst/>
        </a:prstGeom>
        <a:solidFill>
          <a:schemeClr val="accent1"/>
        </a:solidFill>
        <a:ln w="25400" cap="flat" cmpd="sng" algn="ctr">
          <a:solidFill>
            <a:schemeClr val="lt1">
              <a:alpha val="80000"/>
            </a:schemeClr>
          </a:solidFill>
          <a:prstDash val="solid"/>
        </a:ln>
        <a:effectLst/>
      </dsp:spPr>
      <dsp:style>
        <a:lnRef idx="3">
          <a:schemeClr val="lt1"/>
        </a:lnRef>
        <a:fillRef idx="1">
          <a:schemeClr val="accent1"/>
        </a:fillRef>
        <a:effectRef idx="1">
          <a:schemeClr val="accent1"/>
        </a:effectRef>
        <a:fontRef idx="minor">
          <a:schemeClr val="lt1"/>
        </a:fontRef>
      </dsp:style>
      <dsp:txBody>
        <a:bodyPr spcFirstLastPara="0" vert="horz" wrap="square" lIns="139188" tIns="68580" rIns="128016" bIns="68580" numCol="1" spcCol="1270" anchor="ctr" anchorCtr="0">
          <a:noAutofit/>
        </a:bodyPr>
        <a:lstStyle/>
        <a:p>
          <a:pPr lvl="0" algn="ctr" defTabSz="800100">
            <a:lnSpc>
              <a:spcPct val="90000"/>
            </a:lnSpc>
            <a:spcBef>
              <a:spcPct val="0"/>
            </a:spcBef>
            <a:spcAft>
              <a:spcPct val="35000"/>
            </a:spcAft>
          </a:pPr>
          <a:r>
            <a:rPr lang="ar-LB" sz="1800" kern="1200" dirty="0" smtClean="0"/>
            <a:t>جمع المعطيات</a:t>
          </a:r>
          <a:endParaRPr lang="en-GB" sz="2800" kern="1200" dirty="0"/>
        </a:p>
      </dsp:txBody>
      <dsp:txXfrm rot="10800000">
        <a:off x="1707190" y="821112"/>
        <a:ext cx="6464518" cy="315638"/>
      </dsp:txXfrm>
    </dsp:sp>
    <dsp:sp modelId="{95218B0C-75FA-AC45-9816-7C6B87EA05AD}">
      <dsp:nvSpPr>
        <dsp:cNvPr id="0" name=""/>
        <dsp:cNvSpPr/>
      </dsp:nvSpPr>
      <dsp:spPr>
        <a:xfrm>
          <a:off x="1549371" y="821112"/>
          <a:ext cx="315638" cy="315638"/>
        </a:xfrm>
        <a:prstGeom prst="ellipse">
          <a:avLst/>
        </a:prstGeom>
        <a:solidFill>
          <a:schemeClr val="accent1">
            <a:tint val="50000"/>
            <a:hueOff val="0"/>
            <a:satOff val="0"/>
            <a:lumOff val="0"/>
            <a:alphaOff val="0"/>
          </a:schemeClr>
        </a:solidFill>
        <a:ln>
          <a:noFill/>
        </a:ln>
        <a:effectLst/>
        <a:scene3d>
          <a:camera prst="obliqueTopRight"/>
          <a:lightRig rig="threePt" dir="tl"/>
        </a:scene3d>
        <a:sp3d>
          <a:bevelT w="25400" h="25400"/>
        </a:sp3d>
      </dsp:spPr>
      <dsp:style>
        <a:lnRef idx="0">
          <a:scrgbClr r="0" g="0" b="0"/>
        </a:lnRef>
        <a:fillRef idx="1">
          <a:scrgbClr r="0" g="0" b="0"/>
        </a:fillRef>
        <a:effectRef idx="2">
          <a:scrgbClr r="0" g="0" b="0"/>
        </a:effectRef>
        <a:fontRef idx="minor"/>
      </dsp:style>
    </dsp:sp>
    <dsp:sp modelId="{5839C06F-3734-4446-A3DA-9390EB115AF7}">
      <dsp:nvSpPr>
        <dsp:cNvPr id="0" name=""/>
        <dsp:cNvSpPr/>
      </dsp:nvSpPr>
      <dsp:spPr>
        <a:xfrm rot="10800000">
          <a:off x="1707190" y="1230971"/>
          <a:ext cx="6464518" cy="315638"/>
        </a:xfrm>
        <a:prstGeom prst="homePlate">
          <a:avLst/>
        </a:prstGeom>
        <a:solidFill>
          <a:schemeClr val="accent6"/>
        </a:solidFill>
        <a:ln w="25400" cap="flat" cmpd="sng" algn="ctr">
          <a:solidFill>
            <a:schemeClr val="lt1">
              <a:alpha val="80000"/>
            </a:schemeClr>
          </a:solidFill>
          <a:prstDash val="solid"/>
        </a:ln>
        <a:effectLst/>
      </dsp:spPr>
      <dsp:style>
        <a:lnRef idx="3">
          <a:schemeClr val="lt1"/>
        </a:lnRef>
        <a:fillRef idx="1">
          <a:schemeClr val="accent6"/>
        </a:fillRef>
        <a:effectRef idx="1">
          <a:schemeClr val="accent6"/>
        </a:effectRef>
        <a:fontRef idx="minor">
          <a:schemeClr val="lt1"/>
        </a:fontRef>
      </dsp:style>
      <dsp:txBody>
        <a:bodyPr spcFirstLastPara="0" vert="horz" wrap="square" lIns="139188" tIns="68580" rIns="128016" bIns="68580" numCol="1" spcCol="1270" anchor="ctr" anchorCtr="0">
          <a:noAutofit/>
        </a:bodyPr>
        <a:lstStyle/>
        <a:p>
          <a:pPr lvl="0" algn="ctr" defTabSz="800100">
            <a:lnSpc>
              <a:spcPct val="90000"/>
            </a:lnSpc>
            <a:spcBef>
              <a:spcPct val="0"/>
            </a:spcBef>
            <a:spcAft>
              <a:spcPct val="35000"/>
            </a:spcAft>
          </a:pPr>
          <a:r>
            <a:rPr lang="ar-LB" sz="1800" kern="1200" dirty="0" smtClean="0"/>
            <a:t>التدريب حول حقوق المهجّرين</a:t>
          </a:r>
          <a:endParaRPr lang="en-GB" sz="2800" kern="1200" dirty="0"/>
        </a:p>
      </dsp:txBody>
      <dsp:txXfrm rot="10800000">
        <a:off x="1707190" y="1230971"/>
        <a:ext cx="6464518" cy="315638"/>
      </dsp:txXfrm>
    </dsp:sp>
    <dsp:sp modelId="{57CBD028-991F-C845-920C-2781E583C5CC}">
      <dsp:nvSpPr>
        <dsp:cNvPr id="0" name=""/>
        <dsp:cNvSpPr/>
      </dsp:nvSpPr>
      <dsp:spPr>
        <a:xfrm>
          <a:off x="1549371" y="1230971"/>
          <a:ext cx="315638" cy="315638"/>
        </a:xfrm>
        <a:prstGeom prst="ellipse">
          <a:avLst/>
        </a:prstGeom>
        <a:solidFill>
          <a:schemeClr val="accent1">
            <a:tint val="50000"/>
            <a:hueOff val="0"/>
            <a:satOff val="0"/>
            <a:lumOff val="0"/>
            <a:alphaOff val="0"/>
          </a:schemeClr>
        </a:solidFill>
        <a:ln>
          <a:noFill/>
        </a:ln>
        <a:effectLst/>
        <a:scene3d>
          <a:camera prst="obliqueTopRight"/>
          <a:lightRig rig="threePt" dir="tl"/>
        </a:scene3d>
        <a:sp3d>
          <a:bevelT w="25400" h="25400"/>
        </a:sp3d>
      </dsp:spPr>
      <dsp:style>
        <a:lnRef idx="0">
          <a:scrgbClr r="0" g="0" b="0"/>
        </a:lnRef>
        <a:fillRef idx="1">
          <a:scrgbClr r="0" g="0" b="0"/>
        </a:fillRef>
        <a:effectRef idx="2">
          <a:scrgbClr r="0" g="0" b="0"/>
        </a:effectRef>
        <a:fontRef idx="minor"/>
      </dsp:style>
    </dsp:sp>
    <dsp:sp modelId="{12140DD4-BC69-274B-A86F-8A55F22FF05F}">
      <dsp:nvSpPr>
        <dsp:cNvPr id="0" name=""/>
        <dsp:cNvSpPr/>
      </dsp:nvSpPr>
      <dsp:spPr>
        <a:xfrm rot="10800000">
          <a:off x="1707190" y="1640829"/>
          <a:ext cx="6464518" cy="315638"/>
        </a:xfrm>
        <a:prstGeom prst="homePlate">
          <a:avLst/>
        </a:prstGeom>
        <a:solidFill>
          <a:schemeClr val="dk1"/>
        </a:solidFill>
        <a:ln w="25400" cap="flat" cmpd="sng" algn="ctr">
          <a:solidFill>
            <a:schemeClr val="lt1">
              <a:alpha val="80000"/>
            </a:schemeClr>
          </a:solidFill>
          <a:prstDash val="solid"/>
        </a:ln>
        <a:effectLst/>
      </dsp:spPr>
      <dsp:style>
        <a:lnRef idx="3">
          <a:schemeClr val="lt1"/>
        </a:lnRef>
        <a:fillRef idx="1">
          <a:schemeClr val="dk1"/>
        </a:fillRef>
        <a:effectRef idx="1">
          <a:schemeClr val="dk1"/>
        </a:effectRef>
        <a:fontRef idx="minor">
          <a:schemeClr val="lt1"/>
        </a:fontRef>
      </dsp:style>
      <dsp:txBody>
        <a:bodyPr spcFirstLastPara="0" vert="horz" wrap="square" lIns="139188" tIns="68580" rIns="128016" bIns="68580" numCol="1" spcCol="1270" anchor="ctr" anchorCtr="0">
          <a:noAutofit/>
        </a:bodyPr>
        <a:lstStyle/>
        <a:p>
          <a:pPr lvl="0" algn="ctr" defTabSz="800100">
            <a:lnSpc>
              <a:spcPct val="90000"/>
            </a:lnSpc>
            <a:spcBef>
              <a:spcPct val="0"/>
            </a:spcBef>
            <a:spcAft>
              <a:spcPct val="35000"/>
            </a:spcAft>
          </a:pPr>
          <a:r>
            <a:rPr lang="ar-LB" sz="1800" kern="1200" dirty="0" smtClean="0"/>
            <a:t>الإطار القانوني</a:t>
          </a:r>
          <a:endParaRPr lang="en-GB" sz="2800" kern="1200" dirty="0"/>
        </a:p>
      </dsp:txBody>
      <dsp:txXfrm rot="10800000">
        <a:off x="1707190" y="1640829"/>
        <a:ext cx="6464518" cy="315638"/>
      </dsp:txXfrm>
    </dsp:sp>
    <dsp:sp modelId="{BCCEF9BF-3512-C947-A680-A7595538EE75}">
      <dsp:nvSpPr>
        <dsp:cNvPr id="0" name=""/>
        <dsp:cNvSpPr/>
      </dsp:nvSpPr>
      <dsp:spPr>
        <a:xfrm>
          <a:off x="1549371" y="1640829"/>
          <a:ext cx="315638" cy="315638"/>
        </a:xfrm>
        <a:prstGeom prst="ellipse">
          <a:avLst/>
        </a:prstGeom>
        <a:solidFill>
          <a:schemeClr val="accent1">
            <a:tint val="50000"/>
            <a:hueOff val="0"/>
            <a:satOff val="0"/>
            <a:lumOff val="0"/>
            <a:alphaOff val="0"/>
          </a:schemeClr>
        </a:solidFill>
        <a:ln>
          <a:noFill/>
        </a:ln>
        <a:effectLst/>
        <a:scene3d>
          <a:camera prst="obliqueTopRight"/>
          <a:lightRig rig="threePt" dir="tl"/>
        </a:scene3d>
        <a:sp3d>
          <a:bevelT w="25400" h="25400"/>
        </a:sp3d>
      </dsp:spPr>
      <dsp:style>
        <a:lnRef idx="0">
          <a:scrgbClr r="0" g="0" b="0"/>
        </a:lnRef>
        <a:fillRef idx="1">
          <a:scrgbClr r="0" g="0" b="0"/>
        </a:fillRef>
        <a:effectRef idx="2">
          <a:scrgbClr r="0" g="0" b="0"/>
        </a:effectRef>
        <a:fontRef idx="minor"/>
      </dsp:style>
    </dsp:sp>
    <dsp:sp modelId="{E038C38A-6738-BC48-8DB8-4B36A5D4D829}">
      <dsp:nvSpPr>
        <dsp:cNvPr id="0" name=""/>
        <dsp:cNvSpPr/>
      </dsp:nvSpPr>
      <dsp:spPr>
        <a:xfrm rot="10800000">
          <a:off x="1707190" y="2050688"/>
          <a:ext cx="6464518" cy="315638"/>
        </a:xfrm>
        <a:prstGeom prst="homePlate">
          <a:avLst/>
        </a:prstGeom>
        <a:solidFill>
          <a:schemeClr val="accent5"/>
        </a:solidFill>
        <a:ln w="25400" cap="flat" cmpd="sng" algn="ctr">
          <a:solidFill>
            <a:schemeClr val="accent5">
              <a:shade val="50000"/>
            </a:schemeClr>
          </a:solidFill>
          <a:prstDash val="solid"/>
        </a:ln>
        <a:effectLst/>
      </dsp:spPr>
      <dsp:style>
        <a:lnRef idx="2">
          <a:schemeClr val="accent5">
            <a:shade val="50000"/>
          </a:schemeClr>
        </a:lnRef>
        <a:fillRef idx="1">
          <a:schemeClr val="accent5"/>
        </a:fillRef>
        <a:effectRef idx="0">
          <a:schemeClr val="accent5"/>
        </a:effectRef>
        <a:fontRef idx="minor">
          <a:schemeClr val="lt1"/>
        </a:fontRef>
      </dsp:style>
      <dsp:txBody>
        <a:bodyPr spcFirstLastPara="0" vert="horz" wrap="square" lIns="139188" tIns="68580" rIns="128016" bIns="68580" numCol="1" spcCol="1270" anchor="ctr" anchorCtr="0">
          <a:noAutofit/>
        </a:bodyPr>
        <a:lstStyle/>
        <a:p>
          <a:pPr lvl="0" algn="ctr" defTabSz="800100">
            <a:lnSpc>
              <a:spcPct val="90000"/>
            </a:lnSpc>
            <a:spcBef>
              <a:spcPct val="0"/>
            </a:spcBef>
            <a:spcAft>
              <a:spcPct val="35000"/>
            </a:spcAft>
          </a:pPr>
          <a:r>
            <a:rPr lang="ar-LB" sz="1800" kern="1200" dirty="0" smtClean="0"/>
            <a:t>السياسة الوطنية</a:t>
          </a:r>
          <a:endParaRPr lang="en-GB" sz="2800" kern="1200" dirty="0"/>
        </a:p>
      </dsp:txBody>
      <dsp:txXfrm rot="10800000">
        <a:off x="1707190" y="2050688"/>
        <a:ext cx="6464518" cy="315638"/>
      </dsp:txXfrm>
    </dsp:sp>
    <dsp:sp modelId="{724AD21A-D0F0-1243-9EBF-D9F6A6DBA10E}">
      <dsp:nvSpPr>
        <dsp:cNvPr id="0" name=""/>
        <dsp:cNvSpPr/>
      </dsp:nvSpPr>
      <dsp:spPr>
        <a:xfrm>
          <a:off x="1549371" y="2050688"/>
          <a:ext cx="315638" cy="315638"/>
        </a:xfrm>
        <a:prstGeom prst="ellipse">
          <a:avLst/>
        </a:prstGeom>
        <a:solidFill>
          <a:schemeClr val="accent1">
            <a:tint val="50000"/>
            <a:hueOff val="0"/>
            <a:satOff val="0"/>
            <a:lumOff val="0"/>
            <a:alphaOff val="0"/>
          </a:schemeClr>
        </a:solidFill>
        <a:ln>
          <a:noFill/>
        </a:ln>
        <a:effectLst/>
        <a:scene3d>
          <a:camera prst="obliqueTopRight"/>
          <a:lightRig rig="threePt" dir="tl"/>
        </a:scene3d>
        <a:sp3d>
          <a:bevelT w="25400" h="25400"/>
        </a:sp3d>
      </dsp:spPr>
      <dsp:style>
        <a:lnRef idx="0">
          <a:scrgbClr r="0" g="0" b="0"/>
        </a:lnRef>
        <a:fillRef idx="1">
          <a:scrgbClr r="0" g="0" b="0"/>
        </a:fillRef>
        <a:effectRef idx="2">
          <a:scrgbClr r="0" g="0" b="0"/>
        </a:effectRef>
        <a:fontRef idx="minor"/>
      </dsp:style>
    </dsp:sp>
    <dsp:sp modelId="{DE27FC69-E9D6-3E4E-AC26-8FD3F87AC97D}">
      <dsp:nvSpPr>
        <dsp:cNvPr id="0" name=""/>
        <dsp:cNvSpPr/>
      </dsp:nvSpPr>
      <dsp:spPr>
        <a:xfrm rot="10800000">
          <a:off x="1707190" y="2460547"/>
          <a:ext cx="6464518" cy="315638"/>
        </a:xfrm>
        <a:prstGeom prst="homePlate">
          <a:avLst/>
        </a:prstGeom>
        <a:solidFill>
          <a:schemeClr val="accent4"/>
        </a:solidFill>
        <a:ln w="25400" cap="flat" cmpd="sng" algn="ctr">
          <a:solidFill>
            <a:schemeClr val="accent4">
              <a:shade val="50000"/>
            </a:schemeClr>
          </a:solidFill>
          <a:prstDash val="solid"/>
        </a:ln>
        <a:effectLst/>
      </dsp:spPr>
      <dsp:style>
        <a:lnRef idx="2">
          <a:schemeClr val="accent4">
            <a:shade val="50000"/>
          </a:schemeClr>
        </a:lnRef>
        <a:fillRef idx="1">
          <a:schemeClr val="accent4"/>
        </a:fillRef>
        <a:effectRef idx="0">
          <a:schemeClr val="accent4"/>
        </a:effectRef>
        <a:fontRef idx="minor">
          <a:schemeClr val="lt1"/>
        </a:fontRef>
      </dsp:style>
      <dsp:txBody>
        <a:bodyPr spcFirstLastPara="0" vert="horz" wrap="square" lIns="139188" tIns="68580" rIns="128016" bIns="68580" numCol="1" spcCol="1270" anchor="ctr" anchorCtr="0">
          <a:noAutofit/>
        </a:bodyPr>
        <a:lstStyle/>
        <a:p>
          <a:pPr lvl="0" algn="ctr" defTabSz="800100">
            <a:lnSpc>
              <a:spcPct val="90000"/>
            </a:lnSpc>
            <a:spcBef>
              <a:spcPct val="0"/>
            </a:spcBef>
            <a:spcAft>
              <a:spcPct val="35000"/>
            </a:spcAft>
          </a:pPr>
          <a:r>
            <a:rPr lang="ar-LB" sz="1800" kern="1200" dirty="0" smtClean="0"/>
            <a:t>المرجعية المؤسساتية للمهجّرين</a:t>
          </a:r>
          <a:endParaRPr lang="en-GB" sz="2800" kern="1200" dirty="0"/>
        </a:p>
      </dsp:txBody>
      <dsp:txXfrm rot="10800000">
        <a:off x="1707190" y="2460547"/>
        <a:ext cx="6464518" cy="315638"/>
      </dsp:txXfrm>
    </dsp:sp>
    <dsp:sp modelId="{3B5ABE21-3E12-1E4F-B131-42EDCA6BDFA5}">
      <dsp:nvSpPr>
        <dsp:cNvPr id="0" name=""/>
        <dsp:cNvSpPr/>
      </dsp:nvSpPr>
      <dsp:spPr>
        <a:xfrm>
          <a:off x="1549371" y="2460547"/>
          <a:ext cx="315638" cy="315638"/>
        </a:xfrm>
        <a:prstGeom prst="ellipse">
          <a:avLst/>
        </a:prstGeom>
        <a:solidFill>
          <a:schemeClr val="accent1">
            <a:tint val="50000"/>
            <a:hueOff val="0"/>
            <a:satOff val="0"/>
            <a:lumOff val="0"/>
            <a:alphaOff val="0"/>
          </a:schemeClr>
        </a:solidFill>
        <a:ln>
          <a:noFill/>
        </a:ln>
        <a:effectLst/>
        <a:scene3d>
          <a:camera prst="obliqueTopRight"/>
          <a:lightRig rig="threePt" dir="tl"/>
        </a:scene3d>
        <a:sp3d>
          <a:bevelT w="25400" h="25400"/>
        </a:sp3d>
      </dsp:spPr>
      <dsp:style>
        <a:lnRef idx="0">
          <a:scrgbClr r="0" g="0" b="0"/>
        </a:lnRef>
        <a:fillRef idx="1">
          <a:scrgbClr r="0" g="0" b="0"/>
        </a:fillRef>
        <a:effectRef idx="2">
          <a:scrgbClr r="0" g="0" b="0"/>
        </a:effectRef>
        <a:fontRef idx="minor"/>
      </dsp:style>
    </dsp:sp>
    <dsp:sp modelId="{E1E18522-6986-1C45-889B-20DC0C6BBF31}">
      <dsp:nvSpPr>
        <dsp:cNvPr id="0" name=""/>
        <dsp:cNvSpPr/>
      </dsp:nvSpPr>
      <dsp:spPr>
        <a:xfrm rot="10800000">
          <a:off x="1707190" y="2870406"/>
          <a:ext cx="6464518" cy="315638"/>
        </a:xfrm>
        <a:prstGeom prst="homePlate">
          <a:avLst/>
        </a:prstGeom>
        <a:solidFill>
          <a:schemeClr val="accent1">
            <a:hueOff val="0"/>
            <a:satOff val="0"/>
            <a:lumOff val="0"/>
            <a:alphaOff val="0"/>
          </a:schemeClr>
        </a:solidFill>
        <a:ln>
          <a:noFill/>
        </a:ln>
        <a:effectLst/>
        <a:scene3d>
          <a:camera prst="obliqueTopRight"/>
          <a:lightRig rig="threePt" dir="tl"/>
        </a:scene3d>
        <a:sp3d>
          <a:bevelT w="25400" h="25400"/>
        </a:sp3d>
      </dsp:spPr>
      <dsp:style>
        <a:lnRef idx="0">
          <a:scrgbClr r="0" g="0" b="0"/>
        </a:lnRef>
        <a:fillRef idx="3">
          <a:scrgbClr r="0" g="0" b="0"/>
        </a:fillRef>
        <a:effectRef idx="2">
          <a:scrgbClr r="0" g="0" b="0"/>
        </a:effectRef>
        <a:fontRef idx="minor">
          <a:schemeClr val="lt1"/>
        </a:fontRef>
      </dsp:style>
      <dsp:txBody>
        <a:bodyPr spcFirstLastPara="0" vert="horz" wrap="square" lIns="139188" tIns="68580" rIns="128016" bIns="68580" numCol="1" spcCol="1270" anchor="ctr" anchorCtr="0">
          <a:noAutofit/>
        </a:bodyPr>
        <a:lstStyle/>
        <a:p>
          <a:pPr lvl="0" algn="ctr" defTabSz="800100">
            <a:lnSpc>
              <a:spcPct val="90000"/>
            </a:lnSpc>
            <a:spcBef>
              <a:spcPct val="0"/>
            </a:spcBef>
            <a:spcAft>
              <a:spcPct val="35000"/>
            </a:spcAft>
          </a:pPr>
          <a:r>
            <a:rPr lang="ar-LB" sz="1800" kern="1200" dirty="0" smtClean="0"/>
            <a:t>مشاركة المهجّرين</a:t>
          </a:r>
          <a:endParaRPr lang="en-GB" sz="2800" kern="1200" dirty="0"/>
        </a:p>
      </dsp:txBody>
      <dsp:txXfrm rot="10800000">
        <a:off x="1707190" y="2870406"/>
        <a:ext cx="6464518" cy="315638"/>
      </dsp:txXfrm>
    </dsp:sp>
    <dsp:sp modelId="{328B405D-4CD6-DE41-A55F-9178D8150159}">
      <dsp:nvSpPr>
        <dsp:cNvPr id="0" name=""/>
        <dsp:cNvSpPr/>
      </dsp:nvSpPr>
      <dsp:spPr>
        <a:xfrm>
          <a:off x="1549371" y="2870406"/>
          <a:ext cx="315638" cy="315638"/>
        </a:xfrm>
        <a:prstGeom prst="ellipse">
          <a:avLst/>
        </a:prstGeom>
        <a:solidFill>
          <a:schemeClr val="accent1">
            <a:tint val="50000"/>
            <a:hueOff val="0"/>
            <a:satOff val="0"/>
            <a:lumOff val="0"/>
            <a:alphaOff val="0"/>
          </a:schemeClr>
        </a:solidFill>
        <a:ln>
          <a:noFill/>
        </a:ln>
        <a:effectLst/>
        <a:scene3d>
          <a:camera prst="obliqueTopRight"/>
          <a:lightRig rig="threePt" dir="tl"/>
        </a:scene3d>
        <a:sp3d>
          <a:bevelT w="25400" h="25400"/>
        </a:sp3d>
      </dsp:spPr>
      <dsp:style>
        <a:lnRef idx="0">
          <a:scrgbClr r="0" g="0" b="0"/>
        </a:lnRef>
        <a:fillRef idx="1">
          <a:scrgbClr r="0" g="0" b="0"/>
        </a:fillRef>
        <a:effectRef idx="2">
          <a:scrgbClr r="0" g="0" b="0"/>
        </a:effectRef>
        <a:fontRef idx="minor"/>
      </dsp:style>
    </dsp:sp>
    <dsp:sp modelId="{DEDFA19F-A9E8-344E-ACAA-58831A5303F7}">
      <dsp:nvSpPr>
        <dsp:cNvPr id="0" name=""/>
        <dsp:cNvSpPr/>
      </dsp:nvSpPr>
      <dsp:spPr>
        <a:xfrm rot="10800000">
          <a:off x="1707190" y="3280265"/>
          <a:ext cx="6464518" cy="315638"/>
        </a:xfrm>
        <a:prstGeom prst="homePlate">
          <a:avLst/>
        </a:prstGeom>
        <a:solidFill>
          <a:schemeClr val="accent2"/>
        </a:solidFill>
        <a:ln w="25400" cap="flat" cmpd="sng" algn="ctr">
          <a:solidFill>
            <a:schemeClr val="accent2">
              <a:shade val="50000"/>
            </a:schemeClr>
          </a:solidFill>
          <a:prstDash val="solid"/>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139188" tIns="68580" rIns="128016" bIns="68580" numCol="1" spcCol="1270" anchor="ctr" anchorCtr="0">
          <a:noAutofit/>
        </a:bodyPr>
        <a:lstStyle/>
        <a:p>
          <a:pPr lvl="0" algn="ctr" defTabSz="800100">
            <a:lnSpc>
              <a:spcPct val="90000"/>
            </a:lnSpc>
            <a:spcBef>
              <a:spcPct val="0"/>
            </a:spcBef>
            <a:spcAft>
              <a:spcPct val="35000"/>
            </a:spcAft>
          </a:pPr>
          <a:r>
            <a:rPr lang="ar-LB" sz="1800" kern="1200" dirty="0" smtClean="0"/>
            <a:t>الحلول المستدامة</a:t>
          </a:r>
          <a:endParaRPr lang="en-GB" sz="1800" kern="1200" dirty="0"/>
        </a:p>
      </dsp:txBody>
      <dsp:txXfrm rot="10800000">
        <a:off x="1707190" y="3280265"/>
        <a:ext cx="6464518" cy="315638"/>
      </dsp:txXfrm>
    </dsp:sp>
    <dsp:sp modelId="{57AE7883-66E0-7948-BF02-5275CEA0AF85}">
      <dsp:nvSpPr>
        <dsp:cNvPr id="0" name=""/>
        <dsp:cNvSpPr/>
      </dsp:nvSpPr>
      <dsp:spPr>
        <a:xfrm>
          <a:off x="1549371" y="3280265"/>
          <a:ext cx="315638" cy="315638"/>
        </a:xfrm>
        <a:prstGeom prst="ellipse">
          <a:avLst/>
        </a:prstGeom>
        <a:solidFill>
          <a:schemeClr val="accent1">
            <a:tint val="50000"/>
            <a:hueOff val="0"/>
            <a:satOff val="0"/>
            <a:lumOff val="0"/>
            <a:alphaOff val="0"/>
          </a:schemeClr>
        </a:solidFill>
        <a:ln>
          <a:noFill/>
        </a:ln>
        <a:effectLst/>
        <a:scene3d>
          <a:camera prst="obliqueTopRight"/>
          <a:lightRig rig="threePt" dir="tl"/>
        </a:scene3d>
        <a:sp3d>
          <a:bevelT w="25400" h="25400"/>
        </a:sp3d>
      </dsp:spPr>
      <dsp:style>
        <a:lnRef idx="0">
          <a:scrgbClr r="0" g="0" b="0"/>
        </a:lnRef>
        <a:fillRef idx="1">
          <a:scrgbClr r="0" g="0" b="0"/>
        </a:fillRef>
        <a:effectRef idx="2">
          <a:scrgbClr r="0" g="0" b="0"/>
        </a:effectRef>
        <a:fontRef idx="minor"/>
      </dsp:style>
    </dsp:sp>
    <dsp:sp modelId="{410C67B8-BAD4-4645-B037-7D830A78B74E}">
      <dsp:nvSpPr>
        <dsp:cNvPr id="0" name=""/>
        <dsp:cNvSpPr/>
      </dsp:nvSpPr>
      <dsp:spPr>
        <a:xfrm rot="10800000">
          <a:off x="1707190" y="3690124"/>
          <a:ext cx="6464518" cy="315638"/>
        </a:xfrm>
        <a:prstGeom prst="homePlate">
          <a:avLst/>
        </a:prstGeom>
        <a:solidFill>
          <a:schemeClr val="accent3"/>
        </a:solidFill>
        <a:ln w="2540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139188" tIns="68580" rIns="128016" bIns="68580" numCol="1" spcCol="1270" anchor="ctr" anchorCtr="0">
          <a:noAutofit/>
        </a:bodyPr>
        <a:lstStyle/>
        <a:p>
          <a:pPr lvl="0" algn="ctr" defTabSz="800100">
            <a:lnSpc>
              <a:spcPct val="90000"/>
            </a:lnSpc>
            <a:spcBef>
              <a:spcPct val="0"/>
            </a:spcBef>
            <a:spcAft>
              <a:spcPct val="35000"/>
            </a:spcAft>
          </a:pPr>
          <a:r>
            <a:rPr lang="ar-LB" sz="1800" kern="1200" dirty="0" smtClean="0"/>
            <a:t>الموارد</a:t>
          </a:r>
          <a:endParaRPr lang="en-GB" sz="1800" kern="1200" dirty="0"/>
        </a:p>
      </dsp:txBody>
      <dsp:txXfrm rot="10800000">
        <a:off x="1707190" y="3690124"/>
        <a:ext cx="6464518" cy="315638"/>
      </dsp:txXfrm>
    </dsp:sp>
    <dsp:sp modelId="{9A2AD465-B700-5445-A514-415FA00D0FF3}">
      <dsp:nvSpPr>
        <dsp:cNvPr id="0" name=""/>
        <dsp:cNvSpPr/>
      </dsp:nvSpPr>
      <dsp:spPr>
        <a:xfrm>
          <a:off x="1549371" y="3690124"/>
          <a:ext cx="315638" cy="315638"/>
        </a:xfrm>
        <a:prstGeom prst="ellipse">
          <a:avLst/>
        </a:prstGeom>
        <a:solidFill>
          <a:schemeClr val="accent1">
            <a:tint val="50000"/>
            <a:hueOff val="0"/>
            <a:satOff val="0"/>
            <a:lumOff val="0"/>
            <a:alphaOff val="0"/>
          </a:schemeClr>
        </a:solidFill>
        <a:ln>
          <a:noFill/>
        </a:ln>
        <a:effectLst/>
        <a:scene3d>
          <a:camera prst="obliqueTopRight"/>
          <a:lightRig rig="threePt" dir="tl"/>
        </a:scene3d>
        <a:sp3d>
          <a:bevelT w="25400" h="25400"/>
        </a:sp3d>
      </dsp:spPr>
      <dsp:style>
        <a:lnRef idx="0">
          <a:scrgbClr r="0" g="0" b="0"/>
        </a:lnRef>
        <a:fillRef idx="1">
          <a:scrgbClr r="0" g="0" b="0"/>
        </a:fillRef>
        <a:effectRef idx="2">
          <a:scrgbClr r="0" g="0" b="0"/>
        </a:effectRef>
        <a:fontRef idx="minor"/>
      </dsp:style>
    </dsp:sp>
    <dsp:sp modelId="{0703B31E-9614-F64F-940E-E3255757FE8A}">
      <dsp:nvSpPr>
        <dsp:cNvPr id="0" name=""/>
        <dsp:cNvSpPr/>
      </dsp:nvSpPr>
      <dsp:spPr>
        <a:xfrm rot="10800000">
          <a:off x="1707190" y="4099983"/>
          <a:ext cx="6464518" cy="315638"/>
        </a:xfrm>
        <a:prstGeom prst="homePlate">
          <a:avLst/>
        </a:prstGeom>
        <a:solidFill>
          <a:schemeClr val="accent1"/>
        </a:solidFill>
        <a:ln w="25400" cap="flat" cmpd="sng" algn="ctr">
          <a:solidFill>
            <a:schemeClr val="accent1">
              <a:shade val="50000"/>
            </a:schemeClr>
          </a:solidFill>
          <a:prstDash val="solid"/>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139188" tIns="53340" rIns="99568" bIns="53340" numCol="1" spcCol="1270" anchor="ctr" anchorCtr="0">
          <a:noAutofit/>
        </a:bodyPr>
        <a:lstStyle/>
        <a:p>
          <a:pPr lvl="0" algn="ctr" defTabSz="622300">
            <a:lnSpc>
              <a:spcPct val="90000"/>
            </a:lnSpc>
            <a:spcBef>
              <a:spcPct val="0"/>
            </a:spcBef>
            <a:spcAft>
              <a:spcPct val="35000"/>
            </a:spcAft>
          </a:pPr>
          <a:r>
            <a:rPr lang="ar-LB" sz="1400" b="1" kern="1200" dirty="0" smtClean="0"/>
            <a:t>التعاون مع منظمات دولية حكومية/منظّمات إقليمية</a:t>
          </a:r>
          <a:endParaRPr lang="en-GB" sz="1400" b="1" kern="1200" dirty="0"/>
        </a:p>
      </dsp:txBody>
      <dsp:txXfrm rot="10800000">
        <a:off x="1707190" y="4099983"/>
        <a:ext cx="6464518" cy="315638"/>
      </dsp:txXfrm>
    </dsp:sp>
    <dsp:sp modelId="{91D6820A-F302-F84C-8D34-AB15A3E9DFC6}">
      <dsp:nvSpPr>
        <dsp:cNvPr id="0" name=""/>
        <dsp:cNvSpPr/>
      </dsp:nvSpPr>
      <dsp:spPr>
        <a:xfrm>
          <a:off x="1549371" y="4099983"/>
          <a:ext cx="315638" cy="315638"/>
        </a:xfrm>
        <a:prstGeom prst="ellipse">
          <a:avLst/>
        </a:prstGeom>
        <a:solidFill>
          <a:schemeClr val="accent1">
            <a:tint val="50000"/>
            <a:hueOff val="0"/>
            <a:satOff val="0"/>
            <a:lumOff val="0"/>
            <a:alphaOff val="0"/>
          </a:schemeClr>
        </a:solidFill>
        <a:ln>
          <a:noFill/>
        </a:ln>
        <a:effectLst/>
        <a:scene3d>
          <a:camera prst="obliqueTopRight"/>
          <a:lightRig rig="threePt" dir="tl"/>
        </a:scene3d>
        <a:sp3d>
          <a:bevelT w="25400" h="25400"/>
        </a:sp3d>
      </dsp:spPr>
      <dsp:style>
        <a:lnRef idx="0">
          <a:scrgbClr r="0" g="0" b="0"/>
        </a:lnRef>
        <a:fillRef idx="1">
          <a:scrgbClr r="0" g="0" b="0"/>
        </a:fillRef>
        <a:effectRef idx="2">
          <a:scrgbClr r="0" g="0" b="0"/>
        </a:effectRef>
        <a:fontRef idx="minor"/>
      </dsp:style>
    </dsp:sp>
    <dsp:sp modelId="{43921855-F7CF-C448-8AF7-8EDD67D940B5}">
      <dsp:nvSpPr>
        <dsp:cNvPr id="0" name=""/>
        <dsp:cNvSpPr/>
      </dsp:nvSpPr>
      <dsp:spPr>
        <a:xfrm rot="10800000">
          <a:off x="1707190" y="4509842"/>
          <a:ext cx="6464518" cy="315638"/>
        </a:xfrm>
        <a:prstGeom prst="homePlate">
          <a:avLst/>
        </a:prstGeom>
        <a:solidFill>
          <a:schemeClr val="accent6"/>
        </a:solidFill>
        <a:ln w="25400" cap="flat" cmpd="sng" algn="ctr">
          <a:solidFill>
            <a:schemeClr val="accent6">
              <a:shade val="50000"/>
            </a:schemeClr>
          </a:solidFill>
          <a:prstDash val="solid"/>
        </a:ln>
        <a:effectLst/>
      </dsp:spPr>
      <dsp:style>
        <a:lnRef idx="2">
          <a:schemeClr val="accent6">
            <a:shade val="50000"/>
          </a:schemeClr>
        </a:lnRef>
        <a:fillRef idx="1">
          <a:schemeClr val="accent6"/>
        </a:fillRef>
        <a:effectRef idx="0">
          <a:schemeClr val="accent6"/>
        </a:effectRef>
        <a:fontRef idx="minor">
          <a:schemeClr val="lt1"/>
        </a:fontRef>
      </dsp:style>
      <dsp:txBody>
        <a:bodyPr spcFirstLastPara="0" vert="horz" wrap="square" lIns="139188" tIns="68580" rIns="128016" bIns="68580" numCol="1" spcCol="1270" anchor="ctr" anchorCtr="0">
          <a:noAutofit/>
        </a:bodyPr>
        <a:lstStyle/>
        <a:p>
          <a:pPr lvl="0" algn="ctr" defTabSz="800100">
            <a:lnSpc>
              <a:spcPct val="90000"/>
            </a:lnSpc>
            <a:spcBef>
              <a:spcPct val="0"/>
            </a:spcBef>
            <a:spcAft>
              <a:spcPct val="35000"/>
            </a:spcAft>
          </a:pPr>
          <a:r>
            <a:rPr lang="ar-LB" sz="1800" kern="1200" dirty="0" smtClean="0"/>
            <a:t>هيئات وطنية لحقوق الإنسان</a:t>
          </a:r>
          <a:endParaRPr lang="en-GB" sz="1800" kern="1200" dirty="0"/>
        </a:p>
      </dsp:txBody>
      <dsp:txXfrm rot="10800000">
        <a:off x="1707190" y="4509842"/>
        <a:ext cx="6464518" cy="315638"/>
      </dsp:txXfrm>
    </dsp:sp>
    <dsp:sp modelId="{09241807-187A-7842-BCEA-079A3396DD4B}">
      <dsp:nvSpPr>
        <dsp:cNvPr id="0" name=""/>
        <dsp:cNvSpPr/>
      </dsp:nvSpPr>
      <dsp:spPr>
        <a:xfrm>
          <a:off x="1549371" y="4509842"/>
          <a:ext cx="315638" cy="315638"/>
        </a:xfrm>
        <a:prstGeom prst="ellipse">
          <a:avLst/>
        </a:prstGeom>
        <a:solidFill>
          <a:schemeClr val="accent1">
            <a:tint val="50000"/>
            <a:hueOff val="0"/>
            <a:satOff val="0"/>
            <a:lumOff val="0"/>
            <a:alphaOff val="0"/>
          </a:schemeClr>
        </a:solidFill>
        <a:ln>
          <a:noFill/>
        </a:ln>
        <a:effectLst/>
        <a:scene3d>
          <a:camera prst="obliqueTopRight"/>
          <a:lightRig rig="threePt" dir="tl"/>
        </a:scene3d>
        <a:sp3d>
          <a:bevelT w="25400" h="25400"/>
        </a:sp3d>
      </dsp:spPr>
      <dsp:style>
        <a:lnRef idx="0">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706"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200">
                <a:latin typeface="Arial" pitchFamily="34" charset="0"/>
                <a:ea typeface="+mn-ea"/>
                <a:cs typeface="+mn-cs"/>
              </a:defRPr>
            </a:lvl1pPr>
          </a:lstStyle>
          <a:p>
            <a:pPr>
              <a:defRPr/>
            </a:pPr>
            <a:endParaRPr lang="en-GB"/>
          </a:p>
        </p:txBody>
      </p:sp>
      <p:sp>
        <p:nvSpPr>
          <p:cNvPr id="72707" name="Rectangle 3"/>
          <p:cNvSpPr>
            <a:spLocks noGrp="1" noChangeArrowheads="1"/>
          </p:cNvSpPr>
          <p:nvPr>
            <p:ph type="dt" sz="quarter"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ea typeface="+mn-ea"/>
                <a:cs typeface="+mn-cs"/>
              </a:defRPr>
            </a:lvl1pPr>
          </a:lstStyle>
          <a:p>
            <a:pPr>
              <a:defRPr/>
            </a:pPr>
            <a:endParaRPr lang="en-GB"/>
          </a:p>
        </p:txBody>
      </p:sp>
      <p:sp>
        <p:nvSpPr>
          <p:cNvPr id="72708" name="Rectangle 4"/>
          <p:cNvSpPr>
            <a:spLocks noGrp="1" noChangeArrowheads="1"/>
          </p:cNvSpPr>
          <p:nvPr>
            <p:ph type="ftr" sz="quarter" idx="2"/>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ea typeface="+mn-ea"/>
                <a:cs typeface="+mn-cs"/>
              </a:defRPr>
            </a:lvl1pPr>
          </a:lstStyle>
          <a:p>
            <a:pPr>
              <a:defRPr/>
            </a:pPr>
            <a:endParaRPr lang="en-GB"/>
          </a:p>
        </p:txBody>
      </p:sp>
      <p:sp>
        <p:nvSpPr>
          <p:cNvPr id="72709" name="Rectangle 5"/>
          <p:cNvSpPr>
            <a:spLocks noGrp="1" noChangeArrowheads="1"/>
          </p:cNvSpPr>
          <p:nvPr>
            <p:ph type="sldNum" sz="quarter" idx="3"/>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ABB9F5DC-5B4C-1C48-8BA0-02E06C8DF812}" type="slidenum">
              <a:rPr lang="en-GB"/>
              <a:pPr>
                <a:defRPr/>
              </a:pPr>
              <a:t>‹#›</a:t>
            </a:fld>
            <a:endParaRPr lang="en-GB"/>
          </a:p>
        </p:txBody>
      </p:sp>
    </p:spTree>
    <p:extLst>
      <p:ext uri="{BB962C8B-B14F-4D97-AF65-F5344CB8AC3E}">
        <p14:creationId xmlns="" xmlns:p14="http://schemas.microsoft.com/office/powerpoint/2010/main" val="7213089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4210"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200">
                <a:latin typeface="Arial" pitchFamily="34" charset="0"/>
                <a:ea typeface="+mn-ea"/>
                <a:cs typeface="+mn-cs"/>
              </a:defRPr>
            </a:lvl1pPr>
          </a:lstStyle>
          <a:p>
            <a:pPr>
              <a:defRPr/>
            </a:pPr>
            <a:endParaRPr lang="it-IT"/>
          </a:p>
        </p:txBody>
      </p:sp>
      <p:sp>
        <p:nvSpPr>
          <p:cNvPr id="94211" name="Rectangle 3"/>
          <p:cNvSpPr>
            <a:spLocks noGrp="1" noChangeArrowheads="1"/>
          </p:cNvSpPr>
          <p:nvPr>
            <p:ph type="dt"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ea typeface="+mn-ea"/>
                <a:cs typeface="+mn-cs"/>
              </a:defRPr>
            </a:lvl1pPr>
          </a:lstStyle>
          <a:p>
            <a:pPr>
              <a:defRPr/>
            </a:pPr>
            <a:endParaRPr lang="it-IT"/>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94213" name="Rectangle 5"/>
          <p:cNvSpPr>
            <a:spLocks noGrp="1" noChangeArrowheads="1"/>
          </p:cNvSpPr>
          <p:nvPr>
            <p:ph type="body" sz="quarter" idx="3"/>
          </p:nvPr>
        </p:nvSpPr>
        <p:spPr bwMode="auto">
          <a:xfrm>
            <a:off x="685800" y="4343400"/>
            <a:ext cx="5486400" cy="4114800"/>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it-IT" noProof="0" smtClean="0"/>
              <a:t>Click to edit Master text styles</a:t>
            </a:r>
          </a:p>
          <a:p>
            <a:pPr lvl="1"/>
            <a:r>
              <a:rPr lang="it-IT" noProof="0" smtClean="0"/>
              <a:t>Second level</a:t>
            </a:r>
          </a:p>
          <a:p>
            <a:pPr lvl="2"/>
            <a:r>
              <a:rPr lang="it-IT" noProof="0" smtClean="0"/>
              <a:t>Third level</a:t>
            </a:r>
          </a:p>
          <a:p>
            <a:pPr lvl="3"/>
            <a:r>
              <a:rPr lang="it-IT" noProof="0" smtClean="0"/>
              <a:t>Fourth level</a:t>
            </a:r>
          </a:p>
          <a:p>
            <a:pPr lvl="4"/>
            <a:r>
              <a:rPr lang="it-IT" noProof="0" smtClean="0"/>
              <a:t>Fifth level</a:t>
            </a:r>
          </a:p>
        </p:txBody>
      </p:sp>
      <p:sp>
        <p:nvSpPr>
          <p:cNvPr id="94214" name="Rectangle 6"/>
          <p:cNvSpPr>
            <a:spLocks noGrp="1" noChangeArrowheads="1"/>
          </p:cNvSpPr>
          <p:nvPr>
            <p:ph type="ftr" sz="quarter" idx="4"/>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ea typeface="+mn-ea"/>
                <a:cs typeface="+mn-cs"/>
              </a:defRPr>
            </a:lvl1pPr>
          </a:lstStyle>
          <a:p>
            <a:pPr>
              <a:defRPr/>
            </a:pPr>
            <a:endParaRPr lang="it-IT"/>
          </a:p>
        </p:txBody>
      </p:sp>
      <p:sp>
        <p:nvSpPr>
          <p:cNvPr id="94215" name="Rectangle 7"/>
          <p:cNvSpPr>
            <a:spLocks noGrp="1" noChangeArrowheads="1"/>
          </p:cNvSpPr>
          <p:nvPr>
            <p:ph type="sldNum" sz="quarter" idx="5"/>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4F0ED87B-6E56-124C-8698-F3234CB82D36}" type="slidenum">
              <a:rPr lang="it-IT"/>
              <a:pPr>
                <a:defRPr/>
              </a:pPr>
              <a:t>‹#›</a:t>
            </a:fld>
            <a:endParaRPr lang="it-IT"/>
          </a:p>
        </p:txBody>
      </p:sp>
    </p:spTree>
    <p:extLst>
      <p:ext uri="{BB962C8B-B14F-4D97-AF65-F5344CB8AC3E}">
        <p14:creationId xmlns="" xmlns:p14="http://schemas.microsoft.com/office/powerpoint/2010/main" val="361864987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Rot="1" noChangeAspect="1" noTextEdit="1"/>
          </p:cNvSpPr>
          <p:nvPr>
            <p:ph type="sldImg"/>
          </p:nvPr>
        </p:nvSpPr>
        <p:spPr>
          <a:ln/>
        </p:spPr>
      </p:sp>
      <p:sp>
        <p:nvSpPr>
          <p:cNvPr id="21506" name="Rectangle 3"/>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r" rtl="1"/>
            <a:r>
              <a:rPr lang="ar-LB" sz="1200" noProof="0" dirty="0" smtClean="0">
                <a:effectLst/>
                <a:latin typeface="Calibri" panose="020F0502020204030204" pitchFamily="34" charset="0"/>
                <a:ea typeface="Calibri" panose="020F0502020204030204" pitchFamily="34" charset="0"/>
                <a:cs typeface="Calibri" panose="020F0502020204030204" pitchFamily="34" charset="0"/>
              </a:rPr>
              <a:t>نظرًا لأنّ المهجّرين يعيشون ضمن حدود دولتهم ويخضعون لسلطة دولتهم، تقع المسؤولية الأساسية لتأمين</a:t>
            </a:r>
            <a:r>
              <a:rPr lang="ar-LB" sz="1200" baseline="0" noProof="0" dirty="0" smtClean="0">
                <a:effectLst/>
                <a:latin typeface="Calibri" panose="020F0502020204030204" pitchFamily="34" charset="0"/>
                <a:ea typeface="Calibri" panose="020F0502020204030204" pitchFamily="34" charset="0"/>
                <a:cs typeface="Calibri" panose="020F0502020204030204" pitchFamily="34" charset="0"/>
              </a:rPr>
              <a:t> حاجاتهم في ميدان الحماية والمساعدة على عاتق السلطات الوطنية. تشدّد هذه الجلسة على دور السلطات الوطنية في تلافي التهجير وفي الردود عليه كجزء من سيادتها.</a:t>
            </a:r>
            <a:endParaRPr lang="en-GB" noProof="0" dirty="0" smtClean="0"/>
          </a:p>
        </p:txBody>
      </p:sp>
      <p:sp>
        <p:nvSpPr>
          <p:cNvPr id="2" name="Espace réservé du pied de page 1"/>
          <p:cNvSpPr>
            <a:spLocks noGrp="1"/>
          </p:cNvSpPr>
          <p:nvPr>
            <p:ph type="ftr" sz="quarter" idx="4"/>
          </p:nvPr>
        </p:nvSpPr>
        <p:spPr/>
        <p:txBody>
          <a:bodyPr/>
          <a:lstStyle/>
          <a:p>
            <a:pPr>
              <a:defRPr/>
            </a:pPr>
            <a:endParaRPr lang="fr-FR">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Rot="1" noChangeAspect="1" noChangeArrowheads="1" noTextEdit="1"/>
          </p:cNvSpPr>
          <p:nvPr>
            <p:ph type="sldImg"/>
          </p:nvPr>
        </p:nvSpPr>
        <p:spPr>
          <a:xfrm>
            <a:off x="2405063" y="641350"/>
            <a:ext cx="2095500" cy="1571625"/>
          </a:xfrm>
          <a:ln/>
        </p:spPr>
      </p:sp>
      <p:sp>
        <p:nvSpPr>
          <p:cNvPr id="23554" name="Rectangle 3"/>
          <p:cNvSpPr>
            <a:spLocks noGrp="1" noChangeArrowheads="1"/>
          </p:cNvSpPr>
          <p:nvPr>
            <p:ph type="body" idx="1"/>
          </p:nvPr>
        </p:nvSpPr>
        <p:spPr>
          <a:xfrm>
            <a:off x="914400" y="2466975"/>
            <a:ext cx="5029200" cy="5991225"/>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GB">
              <a:latin typeface="Arial" charset="0"/>
              <a:ea typeface="MS PGothic"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Espace réservé de l'image des diapositives 1"/>
          <p:cNvSpPr>
            <a:spLocks noGrp="1" noRot="1" noChangeAspect="1" noTextEdit="1"/>
          </p:cNvSpPr>
          <p:nvPr>
            <p:ph type="sldImg"/>
          </p:nvPr>
        </p:nvSpPr>
        <p:spPr>
          <a:ln/>
        </p:spPr>
      </p:sp>
      <p:sp>
        <p:nvSpPr>
          <p:cNvPr id="25602" name="Espace réservé des commentaires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r" rtl="1"/>
            <a:r>
              <a:rPr lang="ar-LB" altLang="fr-FR" noProof="0" dirty="0" smtClean="0"/>
              <a:t>ركّز</a:t>
            </a:r>
            <a:r>
              <a:rPr lang="ar-LB" altLang="fr-FR" baseline="0" noProof="0" dirty="0" smtClean="0"/>
              <a:t> على تلافي انتهاكات حقوق الإنسان وضمان احترام هذه الحقوق. على الحقوق التي انتهكت بفعل التهجير أن يعاد احترامها، على أن تُمنع الإنتهاكات المتكررة.</a:t>
            </a:r>
            <a:endParaRPr lang="ar-LB" altLang="fr-FR" noProof="0" dirty="0" smtClean="0"/>
          </a:p>
          <a:p>
            <a:endParaRPr lang="en-GB" altLang="fr-FR" noProof="0" dirty="0" smtClean="0"/>
          </a:p>
          <a:p>
            <a:endParaRPr lang="it-IT" altLang="fr-FR" dirty="0" smtClean="0"/>
          </a:p>
        </p:txBody>
      </p:sp>
      <p:sp>
        <p:nvSpPr>
          <p:cNvPr id="25603" name="Espace réservé du numéro de diapositive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67D1F88A-0E9B-3B4D-86F0-AE070CBB1302}" type="slidenum">
              <a:rPr lang="it-IT" sz="1200"/>
              <a:pPr/>
              <a:t>3</a:t>
            </a:fld>
            <a:endParaRPr lang="it-IT"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Espace réservé de l'image des diapositives 1"/>
          <p:cNvSpPr>
            <a:spLocks noGrp="1" noRot="1" noChangeAspect="1" noTextEdit="1"/>
          </p:cNvSpPr>
          <p:nvPr>
            <p:ph type="sldImg"/>
          </p:nvPr>
        </p:nvSpPr>
        <p:spPr>
          <a:ln/>
        </p:spPr>
      </p:sp>
      <p:sp>
        <p:nvSpPr>
          <p:cNvPr id="27650" name="Espace réservé des commentaires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r" rtl="1"/>
            <a:r>
              <a:rPr lang="ar-LB" altLang="fr-FR" baseline="0" noProof="0" dirty="0" smtClean="0">
                <a:latin typeface="Arial" charset="0"/>
              </a:rPr>
              <a:t>يهدف إطار عمل بروكينز – برن للمسؤولية الوطنية حول التهجير إلى مساعدة الحكومات في معالجة جميع أشكال الظاهرة في البلد. ولكن، ماذا تعني المسؤولية الوطنية على أرض الواقع؟ كيف يمكن الترويج لها وقياسها؟ يضع الإطار معايير من خلال تحديد 12 خطوةً يجب أن تتّخذها الحكومات.</a:t>
            </a:r>
          </a:p>
          <a:p>
            <a:pPr algn="r" rtl="1"/>
            <a:endParaRPr lang="ar-LB" altLang="fr-FR" baseline="0" noProof="0" dirty="0" smtClean="0">
              <a:latin typeface="Arial" charset="0"/>
            </a:endParaRPr>
          </a:p>
          <a:p>
            <a:pPr algn="r" rtl="1"/>
            <a:r>
              <a:rPr lang="ar-LB" altLang="fr-FR" baseline="0" noProof="0" dirty="0" smtClean="0">
                <a:latin typeface="Arial" charset="0"/>
              </a:rPr>
              <a:t>تشير هذه الشريحة إلى المعايير الـ12.</a:t>
            </a:r>
          </a:p>
          <a:p>
            <a:pPr algn="r" rtl="1"/>
            <a:endParaRPr lang="ar-LB" altLang="fr-FR" baseline="0" noProof="0" dirty="0" smtClean="0">
              <a:latin typeface="Arial" charset="0"/>
            </a:endParaRPr>
          </a:p>
          <a:p>
            <a:pPr algn="r" rtl="1"/>
            <a:r>
              <a:rPr lang="ar-LB" altLang="fr-FR" baseline="0" noProof="0" dirty="0" smtClean="0">
                <a:latin typeface="Arial" charset="0"/>
              </a:rPr>
              <a:t>وجدت دراسة حديثة لردود 15 حكومة على التهجير أنّ ما من حكومة احترمت المعايير الـ12 جميعها، حتّى في حالات تهجّر أعداد كبيرة من الأشخاص منذ عقود. كما رأت أنّ احترام بعض المعايير كان أسهل من احترام معايير أخرى. على سبيل المثال، من السهل نسبيًا تسمية مرجعية حول التهجير، ولكنّه أصعب بكثير تلافي التهجير أو تحقيق حلول مستدامة -  </a:t>
            </a:r>
            <a:r>
              <a:rPr lang="en-GB" sz="1200" b="0" i="0" u="none" strike="noStrike" kern="1200" baseline="0" noProof="0" dirty="0" smtClean="0">
                <a:solidFill>
                  <a:schemeClr val="tx1"/>
                </a:solidFill>
                <a:latin typeface="Arial" pitchFamily="34" charset="0"/>
                <a:ea typeface="MS PGothic" panose="020B0600070205080204" pitchFamily="34" charset="-128"/>
                <a:cs typeface="MS PGothic" charset="0"/>
              </a:rPr>
              <a:t> Brookings-LSE, From Responsibility to Response, assessing national approaches to internal </a:t>
            </a:r>
            <a:r>
              <a:rPr lang="en-GB" sz="1200" b="0" i="0" u="none" strike="noStrike" kern="1200" baseline="0" noProof="0" dirty="0" smtClean="0">
                <a:solidFill>
                  <a:schemeClr val="tx1"/>
                </a:solidFill>
                <a:latin typeface="Arial" pitchFamily="34" charset="0"/>
                <a:ea typeface="MS PGothic" panose="020B0600070205080204" pitchFamily="34" charset="-128"/>
                <a:cs typeface="MS PGothic" charset="0"/>
              </a:rPr>
              <a:t>displacement</a:t>
            </a:r>
            <a:r>
              <a:rPr lang="ar-LB" sz="1200" b="0" i="0" u="none" strike="noStrike" kern="1200" baseline="0" noProof="0" dirty="0" smtClean="0">
                <a:solidFill>
                  <a:schemeClr val="tx1"/>
                </a:solidFill>
                <a:latin typeface="Arial" pitchFamily="34" charset="0"/>
                <a:ea typeface="MS PGothic" panose="020B0600070205080204" pitchFamily="34" charset="-128"/>
                <a:cs typeface="MS PGothic" charset="0"/>
              </a:rPr>
              <a:t>، نوفمبر/ تشرين الثاني 2011، متوفّرة </a:t>
            </a:r>
            <a:r>
              <a:rPr lang="ar-LB" sz="1200" b="0" i="0" u="none" strike="noStrike" kern="1200" baseline="0" noProof="0" dirty="0" smtClean="0">
                <a:solidFill>
                  <a:schemeClr val="tx1"/>
                </a:solidFill>
                <a:latin typeface="Arial" pitchFamily="34" charset="0"/>
                <a:ea typeface="MS PGothic" panose="020B0600070205080204" pitchFamily="34" charset="-128"/>
                <a:cs typeface="MS PGothic" charset="0"/>
              </a:rPr>
              <a:t>على العنوان التالي</a:t>
            </a:r>
            <a:r>
              <a:rPr lang="en-GB" sz="1200" b="0" i="0" u="none" strike="noStrike" kern="1200" baseline="0" noProof="0" dirty="0" smtClean="0">
                <a:solidFill>
                  <a:schemeClr val="tx1"/>
                </a:solidFill>
                <a:latin typeface="Arial" pitchFamily="34" charset="0"/>
                <a:ea typeface="MS PGothic" panose="020B0600070205080204" pitchFamily="34" charset="-128"/>
                <a:cs typeface="MS PGothic" charset="0"/>
              </a:rPr>
              <a:t>: http://goo.gl/qjbWtz</a:t>
            </a:r>
            <a:endParaRPr lang="en-US" dirty="0" smtClean="0">
              <a:latin typeface="Arial" charset="0"/>
            </a:endParaRPr>
          </a:p>
        </p:txBody>
      </p:sp>
      <p:sp>
        <p:nvSpPr>
          <p:cNvPr id="27651" name="Espace réservé du numéro de diapositive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32517F8D-0BE0-2240-ACB0-59074F8AF524}" type="slidenum">
              <a:rPr lang="it-IT" sz="1200"/>
              <a:pPr/>
              <a:t>4</a:t>
            </a:fld>
            <a:endParaRPr lang="it-IT"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Rot="1" noChangeAspect="1" noChangeArrowheads="1" noTextEdit="1"/>
          </p:cNvSpPr>
          <p:nvPr>
            <p:ph type="sldImg"/>
          </p:nvPr>
        </p:nvSpPr>
        <p:spPr>
          <a:xfrm>
            <a:off x="2405063" y="641350"/>
            <a:ext cx="2095500" cy="1571625"/>
          </a:xfrm>
          <a:ln/>
        </p:spPr>
      </p:sp>
      <p:sp>
        <p:nvSpPr>
          <p:cNvPr id="29698" name="Rectangle 3"/>
          <p:cNvSpPr>
            <a:spLocks noGrp="1" noChangeArrowheads="1"/>
          </p:cNvSpPr>
          <p:nvPr>
            <p:ph type="body" idx="1"/>
          </p:nvPr>
        </p:nvSpPr>
        <p:spPr>
          <a:xfrm>
            <a:off x="922338" y="2282825"/>
            <a:ext cx="5092700" cy="6361113"/>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r" rtl="1"/>
            <a:r>
              <a:rPr lang="ar-LB" sz="1100" noProof="0" dirty="0" smtClean="0">
                <a:latin typeface="Arial" charset="0"/>
              </a:rPr>
              <a:t>يجب البدء بالجمع</a:t>
            </a:r>
            <a:r>
              <a:rPr lang="ar-LB" sz="1100" baseline="0" noProof="0" dirty="0" smtClean="0">
                <a:latin typeface="Arial" charset="0"/>
              </a:rPr>
              <a:t> المنظّم للبيانات باسرع وقت ممكن بعد بدء التهجير والإستمرار فيه إلى حين الوصول إلى حلول مستدامة. يستفاد من الأمر أيضًا في مجالي سنّ القوانين وصنع السياسيات.</a:t>
            </a:r>
          </a:p>
          <a:p>
            <a:pPr algn="r" rtl="1"/>
            <a:endParaRPr lang="ar-LB" sz="1100" baseline="0" noProof="0" dirty="0" smtClean="0">
              <a:latin typeface="Arial" charset="0"/>
            </a:endParaRPr>
          </a:p>
          <a:p>
            <a:pPr algn="r" rtl="1"/>
            <a:r>
              <a:rPr lang="ar-LB" sz="1100" b="1" baseline="0" noProof="0" dirty="0" smtClean="0">
                <a:latin typeface="Arial" charset="0"/>
              </a:rPr>
              <a:t>جمع البيانات بهدف التسجيل: </a:t>
            </a:r>
            <a:r>
              <a:rPr lang="ar-LB" sz="1100" b="0" baseline="0" noProof="0" dirty="0" smtClean="0">
                <a:latin typeface="Arial" charset="0"/>
              </a:rPr>
              <a:t>يمكن للتسجيل أن يكون أسهل طريقة لرصد المهجّرين والتأكّد من تأمين الخدمات والمساعدة، ولكن هناك أيضًا تحدّيات عديدة مرتبطة بالتالي:</a:t>
            </a:r>
          </a:p>
          <a:p>
            <a:pPr algn="r" rtl="1">
              <a:buFontTx/>
              <a:buChar char="-"/>
            </a:pPr>
            <a:r>
              <a:rPr lang="ar-LB" sz="1100" b="0" baseline="0" noProof="0" dirty="0" smtClean="0">
                <a:latin typeface="Arial" charset="0"/>
              </a:rPr>
              <a:t>قد يميّز نتيجة تحديد إقصائي للمهجّر، والتحديدات الجغرافية والطلبات غير المعقولة للمستندات</a:t>
            </a:r>
          </a:p>
          <a:p>
            <a:pPr algn="r" rtl="1">
              <a:buFontTx/>
              <a:buChar char="-"/>
            </a:pPr>
            <a:r>
              <a:rPr lang="ar-LB" sz="1100" b="0" baseline="0" noProof="0" dirty="0" smtClean="0">
                <a:latin typeface="Arial" charset="0"/>
              </a:rPr>
              <a:t>تقلّص الحدود الزمنية من النفاذ إلى التسجيل</a:t>
            </a:r>
          </a:p>
          <a:p>
            <a:pPr algn="r" rtl="1">
              <a:buFontTx/>
              <a:buChar char="-"/>
            </a:pPr>
            <a:r>
              <a:rPr lang="ar-LB" sz="1100" b="0" baseline="0" noProof="0" dirty="0" smtClean="0">
                <a:latin typeface="Arial" charset="0"/>
              </a:rPr>
              <a:t>ينشئ وضعًا بحكم الأمر الواقع</a:t>
            </a:r>
          </a:p>
          <a:p>
            <a:pPr algn="r" rtl="1">
              <a:buFontTx/>
              <a:buChar char="-"/>
            </a:pPr>
            <a:r>
              <a:rPr lang="ar-LB" sz="1100" b="0" baseline="0" noProof="0" dirty="0" smtClean="0">
                <a:latin typeface="Arial" charset="0"/>
              </a:rPr>
              <a:t>قد يحدّد الإنتفاع من المستحقات الإجتماعية</a:t>
            </a:r>
          </a:p>
          <a:p>
            <a:pPr algn="r" rtl="1">
              <a:buFontTx/>
              <a:buChar char="-"/>
            </a:pPr>
            <a:r>
              <a:rPr lang="ar-LB" sz="1100" b="0" baseline="0" noProof="0" dirty="0" smtClean="0">
                <a:latin typeface="Arial" charset="0"/>
              </a:rPr>
              <a:t>يثير مخاوف متعلقة بحماية البيانات والخصوصية</a:t>
            </a:r>
          </a:p>
          <a:p>
            <a:pPr algn="r" rtl="1">
              <a:buFontTx/>
              <a:buNone/>
            </a:pPr>
            <a:endParaRPr lang="ar-LB" sz="1100" b="0" baseline="0" noProof="0" dirty="0" smtClean="0">
              <a:latin typeface="Arial" charset="0"/>
            </a:endParaRPr>
          </a:p>
          <a:p>
            <a:pPr algn="r" rtl="1">
              <a:buFontTx/>
              <a:buNone/>
            </a:pPr>
            <a:r>
              <a:rPr lang="ar-LB" sz="1100" b="0" baseline="0" noProof="0" dirty="0" smtClean="0">
                <a:latin typeface="Arial" charset="0"/>
              </a:rPr>
              <a:t>على السلطات الوطنية التي تقرّر المضي بالتسجيل التأكّد من الأمور التالية:</a:t>
            </a:r>
          </a:p>
          <a:p>
            <a:pPr algn="r" rtl="1">
              <a:buFontTx/>
              <a:buNone/>
            </a:pPr>
            <a:r>
              <a:rPr lang="ar-LB" sz="1100" b="0" baseline="0" noProof="0" dirty="0" smtClean="0">
                <a:latin typeface="Arial" charset="0"/>
              </a:rPr>
              <a:t> -أنّ الإجراءات شفافة وغير مميّزة ومعروفة من جميع المهجرين وبمتناول يدهم وسهلة بشكل لا يؤخّر الإستفادة من الفوائد المرتبطة بالتسجيل</a:t>
            </a:r>
          </a:p>
          <a:p>
            <a:pPr algn="r" rtl="1">
              <a:buFontTx/>
              <a:buChar char="-"/>
            </a:pPr>
            <a:r>
              <a:rPr lang="ar-LB" sz="1100" b="0" baseline="0" noProof="0" dirty="0" smtClean="0">
                <a:latin typeface="Arial" charset="0"/>
              </a:rPr>
              <a:t>أنّ معايير التسجيل واضحة وغير مميّزة ولا تستثني أفرادًا  أو مجموعات أو مهجّرين وذلك بالتوافق مع المبادئ التوجيهية</a:t>
            </a:r>
          </a:p>
          <a:p>
            <a:pPr algn="r" rtl="1">
              <a:buFontTx/>
              <a:buChar char="-"/>
            </a:pPr>
            <a:r>
              <a:rPr lang="ar-LB" sz="1100" b="0" baseline="0" noProof="0" dirty="0" smtClean="0">
                <a:latin typeface="Arial" charset="0"/>
              </a:rPr>
              <a:t>أن تشمل الإجراءات جميع </a:t>
            </a:r>
            <a:r>
              <a:rPr lang="ar-LB" sz="1100" b="0" baseline="0" noProof="0" dirty="0" smtClean="0">
                <a:latin typeface="Arial" charset="0"/>
              </a:rPr>
              <a:t>المهجّرين، </a:t>
            </a:r>
            <a:r>
              <a:rPr lang="ar-LB" sz="1100" b="0" baseline="0" noProof="0" dirty="0" smtClean="0">
                <a:latin typeface="Arial" charset="0"/>
              </a:rPr>
              <a:t>بما في ذلك الأشخاص القابعين في المناطق البعيدة أو التي لا يمكن النفاذ إليها، والمهجّرين المستترين، كالذين لا يعيشون في المخيّمات</a:t>
            </a:r>
          </a:p>
          <a:p>
            <a:pPr algn="r" rtl="1">
              <a:buFontTx/>
              <a:buChar char="-"/>
            </a:pPr>
            <a:r>
              <a:rPr lang="ar-LB" sz="1100" b="0" baseline="0" noProof="0" dirty="0" smtClean="0">
                <a:latin typeface="Arial" charset="0"/>
              </a:rPr>
              <a:t>ألاّ </a:t>
            </a:r>
            <a:r>
              <a:rPr lang="ar-LB" sz="1100" b="0" baseline="0" noProof="0" dirty="0" smtClean="0">
                <a:latin typeface="Arial" charset="0"/>
              </a:rPr>
              <a:t>تتسبّب الآلية بمخاطر حماية للمهجّرين</a:t>
            </a:r>
          </a:p>
          <a:p>
            <a:pPr algn="r" rtl="1">
              <a:buFontTx/>
              <a:buChar char="-"/>
            </a:pPr>
            <a:r>
              <a:rPr lang="ar-LB" sz="1100" b="0" baseline="0" noProof="0" dirty="0" smtClean="0">
                <a:latin typeface="Arial" charset="0"/>
              </a:rPr>
              <a:t>ألاّ </a:t>
            </a:r>
            <a:r>
              <a:rPr lang="ar-LB" sz="1100" b="0" baseline="0" noProof="0" dirty="0" smtClean="0">
                <a:latin typeface="Arial" charset="0"/>
              </a:rPr>
              <a:t>يستثنى الأشخاص الذين لا يملكون مستندات، بل تؤمّن لهم المستندات المطلوبة للتسجيل</a:t>
            </a:r>
          </a:p>
          <a:p>
            <a:pPr algn="r" rtl="1">
              <a:buFontTx/>
              <a:buChar char="-"/>
            </a:pPr>
            <a:r>
              <a:rPr lang="ar-LB" sz="1100" b="0" baseline="0" noProof="0" dirty="0" smtClean="0">
                <a:latin typeface="Arial" charset="0"/>
              </a:rPr>
              <a:t>أن تتم </a:t>
            </a:r>
            <a:r>
              <a:rPr lang="ar-LB" sz="1100" b="0" baseline="0" noProof="0" dirty="0" smtClean="0">
                <a:latin typeface="Arial" charset="0"/>
              </a:rPr>
              <a:t>حماية أي معلومة ويتمّ الحرص على سريّتها من أجل عدم تعريض المهجّرين إلى مخاطر إضافية</a:t>
            </a:r>
          </a:p>
          <a:p>
            <a:pPr algn="r" rtl="1">
              <a:buFontTx/>
              <a:buChar char="-"/>
            </a:pPr>
            <a:endParaRPr lang="ar-LB" sz="1100" b="0" baseline="0" noProof="0" dirty="0" smtClean="0">
              <a:latin typeface="Arial" charset="0"/>
            </a:endParaRPr>
          </a:p>
          <a:p>
            <a:pPr algn="r" rtl="1">
              <a:buFontTx/>
              <a:buNone/>
            </a:pPr>
            <a:r>
              <a:rPr lang="ar-LB" sz="1100" b="0" baseline="0" noProof="0" dirty="0" smtClean="0">
                <a:latin typeface="Arial" charset="0"/>
              </a:rPr>
              <a:t>يُنظر إلى التسجيل على أنّه حق لا يُستثنى منه أحد، بدلاً من اعتباره واجبًا. يجب قراءة الإشارة إلى التسجيل في اتفاقية كامبالا في الإطار التاريخي الذي وضعت فيه، أي بالإستناد إلى واقع مهجّرين</a:t>
            </a:r>
          </a:p>
          <a:p>
            <a:pPr algn="r" rtl="1">
              <a:buFontTx/>
              <a:buNone/>
            </a:pPr>
            <a:endParaRPr lang="ar-LB" sz="1100" b="0" baseline="0" noProof="0" dirty="0" smtClean="0">
              <a:latin typeface="Arial" charset="0"/>
            </a:endParaRPr>
          </a:p>
          <a:p>
            <a:pPr algn="r" rtl="1">
              <a:buFontTx/>
              <a:buNone/>
            </a:pPr>
            <a:r>
              <a:rPr lang="ar-LB" sz="1100" b="0" baseline="0" noProof="0" dirty="0" smtClean="0">
                <a:latin typeface="Arial" charset="0"/>
              </a:rPr>
              <a:t>مثال: أوكرانيا – راجع تقرير </a:t>
            </a:r>
            <a:r>
              <a:rPr lang="ar-LB" sz="1100" b="0" baseline="0" noProof="0" dirty="0" smtClean="0">
                <a:latin typeface="Arial" charset="0"/>
              </a:rPr>
              <a:t>مركز </a:t>
            </a:r>
            <a:r>
              <a:rPr lang="ar-LB" sz="1100" b="0" baseline="0" noProof="0" dirty="0" smtClean="0">
                <a:latin typeface="Arial" charset="0"/>
              </a:rPr>
              <a:t>رصد النزوح الداخلي على العنوان التالي: </a:t>
            </a:r>
            <a:r>
              <a:rPr lang="en-GB" sz="1100" u="none" baseline="0" noProof="0" dirty="0" smtClean="0">
                <a:latin typeface="Arial" charset="0"/>
              </a:rPr>
              <a:t>http://www.internal-displacement.org/europe-the-caucasus-and-central-asia/ukraine/new-archive/displacement-figures-in-ukraine-fail-to-reflect-a-complex-reality </a:t>
            </a:r>
            <a:r>
              <a:rPr lang="ar-LB" sz="1100" u="none" baseline="0" noProof="0" dirty="0" smtClean="0">
                <a:latin typeface="Arial" charset="0"/>
              </a:rPr>
              <a:t> والمستند الموزّع خلال الجلسة الأولى حول التعريف بالمهجّر. وضع القرار 509 نظام تسجيل موحّد، تديره وزارة الحماية الإجتماعية مع تفويض التسجيل والدفعات إلى المناطق وأقسام الخدمات الإجتماعية للمدن.</a:t>
            </a:r>
          </a:p>
          <a:p>
            <a:pPr algn="r" rtl="1">
              <a:buFontTx/>
              <a:buNone/>
            </a:pPr>
            <a:endParaRPr lang="ar-LB" sz="1100" b="0" i="0" u="none" kern="1200" baseline="0" noProof="0" dirty="0" smtClean="0">
              <a:solidFill>
                <a:schemeClr val="tx1"/>
              </a:solidFill>
              <a:effectLst/>
              <a:latin typeface="Arial" charset="0"/>
              <a:ea typeface="MS PGothic" panose="020B0600070205080204" pitchFamily="34" charset="-128"/>
              <a:cs typeface="MS PGothic" charset="0"/>
            </a:endParaRPr>
          </a:p>
          <a:p>
            <a:pPr algn="r" rtl="1">
              <a:buFontTx/>
              <a:buNone/>
            </a:pPr>
            <a:r>
              <a:rPr lang="ar-LB" sz="1100" b="0" i="0" u="none" kern="1200" baseline="0" noProof="0" dirty="0" smtClean="0">
                <a:solidFill>
                  <a:schemeClr val="tx1"/>
                </a:solidFill>
                <a:effectLst/>
                <a:latin typeface="Arial" charset="0"/>
                <a:ea typeface="MS PGothic" panose="020B0600070205080204" pitchFamily="34" charset="-128"/>
                <a:cs typeface="MS PGothic" charset="0"/>
              </a:rPr>
              <a:t>كما يرتكز النظام أيضًا على البيانات الوطنية حول التهجير، ولكن هناك بعض التحدّيات المرتبطة بذلك:</a:t>
            </a:r>
          </a:p>
          <a:p>
            <a:pPr algn="r" rtl="1">
              <a:buFontTx/>
              <a:buNone/>
            </a:pPr>
            <a:r>
              <a:rPr lang="ar-LB" sz="1100" b="0" i="0" u="none" kern="1200" baseline="0" noProof="0" dirty="0" smtClean="0">
                <a:solidFill>
                  <a:schemeClr val="tx1"/>
                </a:solidFill>
                <a:effectLst/>
                <a:latin typeface="Arial" charset="0"/>
                <a:ea typeface="MS PGothic" panose="020B0600070205080204" pitchFamily="34" charset="-128"/>
                <a:cs typeface="MS PGothic" charset="0"/>
              </a:rPr>
              <a:t>-وحدهم الأشخاص الذين فرّوا من مناطق أعلنت رسميًّا على أنّها غير خاضعة لسيطرة الحكومة يمكنهم التسجيل</a:t>
            </a:r>
          </a:p>
          <a:p>
            <a:pPr algn="r" rtl="1">
              <a:buFontTx/>
              <a:buChar char="-"/>
            </a:pPr>
            <a:r>
              <a:rPr lang="ar-LB" sz="1100" b="0" i="0" u="none" kern="1200" baseline="0" noProof="0" dirty="0" smtClean="0">
                <a:solidFill>
                  <a:schemeClr val="tx1"/>
                </a:solidFill>
                <a:effectLst/>
                <a:latin typeface="Arial" charset="0"/>
                <a:ea typeface="MS PGothic" panose="020B0600070205080204" pitchFamily="34" charset="-128"/>
                <a:cs typeface="MS PGothic" charset="0"/>
              </a:rPr>
              <a:t>لا يتسجّل الأشخاص الذي لا يرغبون مقاربة السلطات للحصول على تقديمات اجتماعية أو لا يحتاجون لذلك</a:t>
            </a:r>
          </a:p>
          <a:p>
            <a:pPr algn="r" rtl="1">
              <a:buFontTx/>
              <a:buChar char="-"/>
            </a:pPr>
            <a:r>
              <a:rPr lang="ar-LB" sz="1100" b="0" i="0" u="none" kern="1200" baseline="0" noProof="0" dirty="0" smtClean="0">
                <a:solidFill>
                  <a:schemeClr val="tx1"/>
                </a:solidFill>
                <a:effectLst/>
                <a:latin typeface="Arial" charset="0"/>
                <a:ea typeface="MS PGothic" panose="020B0600070205080204" pitchFamily="34" charset="-128"/>
                <a:cs typeface="MS PGothic" charset="0"/>
              </a:rPr>
              <a:t>تبيّن أنّ التسجيل يخلق تمييزًا، بسبب المسائل التقنية في بعض المكاتب وبسبب المستندات المطلوبة. لم يتم تسجيل ما يقارب 6000 مهجّر من الروما بسبب عدم امتلاكهم أوراق إقامة</a:t>
            </a:r>
          </a:p>
          <a:p>
            <a:pPr algn="r" rtl="1">
              <a:buFontTx/>
              <a:buChar char="-"/>
            </a:pPr>
            <a:r>
              <a:rPr lang="ar-LB" sz="1100" b="0" i="0" kern="1200" noProof="0" dirty="0" smtClean="0">
                <a:solidFill>
                  <a:schemeClr val="tx1"/>
                </a:solidFill>
                <a:effectLst/>
                <a:latin typeface="Arial" pitchFamily="34" charset="0"/>
                <a:ea typeface="MS PGothic" panose="020B0600070205080204" pitchFamily="34" charset="-128"/>
                <a:cs typeface="MS PGothic" charset="0"/>
              </a:rPr>
              <a:t>تباين في</a:t>
            </a:r>
            <a:r>
              <a:rPr lang="ar-LB" sz="1100" b="0" i="0" kern="1200" baseline="0" noProof="0" dirty="0" smtClean="0">
                <a:solidFill>
                  <a:schemeClr val="tx1"/>
                </a:solidFill>
                <a:effectLst/>
                <a:latin typeface="Arial" pitchFamily="34" charset="0"/>
                <a:ea typeface="MS PGothic" panose="020B0600070205080204" pitchFamily="34" charset="-128"/>
                <a:cs typeface="MS PGothic" charset="0"/>
              </a:rPr>
              <a:t> تعريف المهجّرين في القانون الوطني والقرار 509 أدّت إلى البلبلة لمعرفة من يحقّ له التسجل والحصول على مساعدة، مع تعريف يذكر المواطنين الأوكرانيين وآخر يشمل أيضًا المقيمين في أوكرانيا.</a:t>
            </a:r>
          </a:p>
          <a:p>
            <a:pPr algn="r" rtl="1">
              <a:buFontTx/>
              <a:buChar char="-"/>
            </a:pPr>
            <a:endParaRPr lang="ar-LB" sz="1100" b="0" i="0" kern="1200" baseline="0" noProof="0" dirty="0" smtClean="0">
              <a:solidFill>
                <a:schemeClr val="tx1"/>
              </a:solidFill>
              <a:effectLst/>
              <a:latin typeface="Arial" pitchFamily="34" charset="0"/>
              <a:ea typeface="MS PGothic" panose="020B0600070205080204" pitchFamily="34" charset="-128"/>
              <a:cs typeface="MS PGothic" charset="0"/>
            </a:endParaRPr>
          </a:p>
          <a:p>
            <a:pPr algn="r" rtl="1">
              <a:buFontTx/>
              <a:buNone/>
            </a:pPr>
            <a:r>
              <a:rPr lang="ar-LB" sz="1100" b="0" i="0" kern="1200" baseline="0" noProof="0" dirty="0" smtClean="0">
                <a:solidFill>
                  <a:schemeClr val="tx1"/>
                </a:solidFill>
                <a:effectLst/>
                <a:latin typeface="Arial" pitchFamily="34" charset="0"/>
                <a:ea typeface="MS PGothic" panose="020B0600070205080204" pitchFamily="34" charset="-128"/>
                <a:cs typeface="MS PGothic" charset="0"/>
              </a:rPr>
              <a:t>كما أنّ الإشارة إلى التسجيل في معاهدة كينيا سنة 2012 حول المهجّرين هي أيضًا مصدر مشاكل. فقد حدّدت مدّة 30 يومًا وطلبت أوراق ثبوتية شخصية، ما قد يشكّل مشكلة أمنية للاجئين في إطار أزمة سياسية. توصي مسودة سياسة البلد حول المهجّرين بلحظ ترتيبات خاصة لحماية البيانات الحساسة.</a:t>
            </a:r>
            <a:endParaRPr lang="en-GB" sz="1100" baseline="0" noProof="0" dirty="0" smtClean="0">
              <a:latin typeface="Arial" charset="0"/>
            </a:endParaRPr>
          </a:p>
          <a:p>
            <a:endParaRPr lang="en-GB" sz="1100" noProof="0" dirty="0" smtClean="0">
              <a:latin typeface="Arial" charset="0"/>
            </a:endParaRPr>
          </a:p>
        </p:txBody>
      </p:sp>
      <p:pic>
        <p:nvPicPr>
          <p:cNvPr id="29699" name="Picture 4" descr="Question-Mark-Logo"/>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1058863" y="4924425"/>
            <a:ext cx="333375" cy="2444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a:ln/>
        </p:spPr>
      </p:sp>
      <p:sp>
        <p:nvSpPr>
          <p:cNvPr id="31746"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r" rtl="1">
              <a:defRPr/>
            </a:pPr>
            <a:r>
              <a:rPr lang="ar-LB" noProof="0" dirty="0" smtClean="0"/>
              <a:t>لماذا يجب ضمان</a:t>
            </a:r>
            <a:r>
              <a:rPr lang="ar-LB" baseline="0" noProof="0" dirty="0" smtClean="0"/>
              <a:t> مشاركة المهجّرين في آلية سنّ القوانين أو صنع السياسات؟ لأنّ لديهم الحق في ذلك.</a:t>
            </a:r>
          </a:p>
          <a:p>
            <a:pPr algn="r" rtl="1">
              <a:defRPr/>
            </a:pPr>
            <a:endParaRPr lang="ar-LB" baseline="0" noProof="0" dirty="0" smtClean="0"/>
          </a:p>
          <a:p>
            <a:pPr algn="r" rtl="1">
              <a:defRPr/>
            </a:pPr>
            <a:r>
              <a:rPr lang="ar-LB" baseline="0" noProof="0" dirty="0" smtClean="0"/>
              <a:t>كما أنّ الأمر يساهم في ردود أكثر فعالية، ما يضعهم في وسط آليات من خلال تقييمات تشاركية، ما يشكّل الأساس لترتيبات الحماية والعمليات الإنسانية الأخرى.</a:t>
            </a:r>
          </a:p>
          <a:p>
            <a:pPr algn="r" rtl="1">
              <a:defRPr/>
            </a:pPr>
            <a:endParaRPr lang="ar-LB" baseline="0" noProof="0" dirty="0" smtClean="0"/>
          </a:p>
          <a:p>
            <a:pPr algn="r" rtl="1">
              <a:defRPr/>
            </a:pPr>
            <a:r>
              <a:rPr lang="ar-LB" baseline="0" noProof="0" dirty="0" smtClean="0"/>
              <a:t>يمكن لتشجيع المشاركة أيضًا أن يعزّز قدرات المهجّرين على القيام بخطوات من تلقاء نفسهم. فقد أدّت آليات إدماجية عديدة إلى تنظيم ذاتي، والإعتماد على الذات وتقدير الذات. كما تستثمر في القوّة الطبيعية للمجتمعات المهجّرة، وهو أمر يجب احتضانه ودعمه.</a:t>
            </a:r>
          </a:p>
          <a:p>
            <a:pPr>
              <a:defRPr/>
            </a:pPr>
            <a:endParaRPr lang="it-IT" dirty="0" smtClean="0"/>
          </a:p>
        </p:txBody>
      </p:sp>
      <p:sp>
        <p:nvSpPr>
          <p:cNvPr id="31747"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87CB23DA-5151-8C4C-B01A-7D51184E9FA8}" type="slidenum">
              <a:rPr lang="it-IT" sz="1200"/>
              <a:pPr/>
              <a:t>6</a:t>
            </a:fld>
            <a:endParaRPr lang="it-IT"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Espace réservé de l'image des diapositives 1"/>
          <p:cNvSpPr>
            <a:spLocks noGrp="1" noRot="1" noChangeAspect="1" noTextEdit="1"/>
          </p:cNvSpPr>
          <p:nvPr>
            <p:ph type="sldImg"/>
          </p:nvPr>
        </p:nvSpPr>
        <p:spPr>
          <a:ln/>
        </p:spPr>
      </p:sp>
      <p:sp>
        <p:nvSpPr>
          <p:cNvPr id="33794" name="Espace réservé des commentaires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r" rtl="1"/>
            <a:r>
              <a:rPr lang="ar-LB" noProof="0" dirty="0" smtClean="0">
                <a:latin typeface="Arial" charset="0"/>
              </a:rPr>
              <a:t>على المسؤولين عن الصياغة</a:t>
            </a:r>
            <a:r>
              <a:rPr lang="ar-LB" baseline="0" noProof="0" dirty="0" smtClean="0">
                <a:latin typeface="Arial" charset="0"/>
              </a:rPr>
              <a:t> التأكّد من توفّر الموارد المالية والبشرية وغيرها من الموارد لتطبيق أداتهم الجديدة، ما يعود بنا إلى استشارة المهجرين حول حاجاتهم. كما أنّه من الضروري أن تسهّل القوانين والسياسات دور المعنيين المحلّيين والدوليين في تأمين المساعدة المالية وغيرها.</a:t>
            </a:r>
          </a:p>
          <a:p>
            <a:pPr algn="r" rtl="1"/>
            <a:endParaRPr lang="ar-LB" baseline="0" noProof="0" dirty="0" smtClean="0">
              <a:latin typeface="Arial" charset="0"/>
            </a:endParaRPr>
          </a:p>
          <a:p>
            <a:pPr algn="r" rtl="1"/>
            <a:r>
              <a:rPr lang="ar-LB" baseline="0" noProof="0" dirty="0" smtClean="0">
                <a:latin typeface="Arial" charset="0"/>
              </a:rPr>
              <a:t>يجب تنسيق تطوير أداة وطنية مع دورات الموازنة السنوية من أجل تقصير المدّة بين اعتمادها وبين توفّر الموارد المالية والبشرية وغيرها من الموارد قدر المستطاع.</a:t>
            </a:r>
          </a:p>
          <a:p>
            <a:pPr algn="r" rtl="1"/>
            <a:endParaRPr lang="ar-LB" baseline="0" noProof="0" dirty="0" smtClean="0">
              <a:latin typeface="Arial" charset="0"/>
            </a:endParaRPr>
          </a:p>
          <a:p>
            <a:pPr algn="r" rtl="1"/>
            <a:r>
              <a:rPr lang="ar-LB" baseline="0" noProof="0" dirty="0" smtClean="0">
                <a:latin typeface="Arial" charset="0"/>
              </a:rPr>
              <a:t>بعد تعيين مرجع وبعد تحديد سلطة تهتم بالمهجّرين، يجب إعطائهما الوسائل المالية من أجل المضي في مهامهم.</a:t>
            </a:r>
          </a:p>
          <a:p>
            <a:pPr algn="r" rtl="1"/>
            <a:endParaRPr lang="ar-LB" baseline="0" noProof="0" dirty="0" smtClean="0">
              <a:latin typeface="Arial" charset="0"/>
            </a:endParaRPr>
          </a:p>
          <a:p>
            <a:pPr algn="r" rtl="1"/>
            <a:r>
              <a:rPr lang="ar-LB" baseline="0" noProof="0" dirty="0" smtClean="0">
                <a:latin typeface="Arial" charset="0"/>
              </a:rPr>
              <a:t>لقد اتّخذت حكومة أذربيجان خطوات ملموسة من أجل ضمان تخصيص موارد كافية لسد حاجات أكثر من 650 ألف مهجّر منذ أوائل التسعينيّات. ارتفعت </a:t>
            </a:r>
            <a:r>
              <a:rPr lang="ar-LB" baseline="0" noProof="0" dirty="0" smtClean="0">
                <a:latin typeface="Arial" charset="0"/>
              </a:rPr>
              <a:t>المخصصات </a:t>
            </a:r>
            <a:r>
              <a:rPr lang="ar-LB" baseline="0" noProof="0" dirty="0" smtClean="0">
                <a:latin typeface="Arial" charset="0"/>
              </a:rPr>
              <a:t>السنوية بشكل ملموس على مرّ السنوات وأُسّس صندوق خاص، مع مساهمة صندوق النفط الكويتي بأكثر من 50 بالمئة من وارداته.</a:t>
            </a:r>
          </a:p>
        </p:txBody>
      </p:sp>
      <p:sp>
        <p:nvSpPr>
          <p:cNvPr id="33795" name="Espace réservé du numéro de diapositive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ABEA9EEB-A8C3-F340-B7C6-7487AB2468A0}" type="slidenum">
              <a:rPr lang="it-IT" sz="1200"/>
              <a:pPr/>
              <a:t>7</a:t>
            </a:fld>
            <a:endParaRPr lang="it-IT"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Espace réservé de l'image des diapositives 1"/>
          <p:cNvSpPr>
            <a:spLocks noGrp="1" noRot="1" noChangeAspect="1" noTextEdit="1"/>
          </p:cNvSpPr>
          <p:nvPr>
            <p:ph type="sldImg"/>
          </p:nvPr>
        </p:nvSpPr>
        <p:spPr>
          <a:ln/>
        </p:spPr>
      </p:sp>
      <p:sp>
        <p:nvSpPr>
          <p:cNvPr id="46082" name="Espace réservé des commentaires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GB">
              <a:latin typeface="Arial" charset="0"/>
              <a:ea typeface="MS PGothic" charset="0"/>
            </a:endParaRPr>
          </a:p>
        </p:txBody>
      </p:sp>
      <p:sp>
        <p:nvSpPr>
          <p:cNvPr id="46083" name="Espace réservé du numéro de diapositive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A8FD9C31-206D-1A43-9BCF-ECA5AB1A2864}" type="slidenum">
              <a:rPr lang="it-IT" sz="1200"/>
              <a:pPr/>
              <a:t>8</a:t>
            </a:fld>
            <a:endParaRPr lang="it-IT"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57319"/>
            <a:ext cx="8915400" cy="877824"/>
          </a:xfrm>
        </p:spPr>
        <p:txBody>
          <a:bodyPr/>
          <a:lstStyle/>
          <a:p>
            <a:r>
              <a:rPr lang="fr-CH" smtClean="0"/>
              <a:t>Click to edit Master title style</a:t>
            </a:r>
            <a:endParaRPr/>
          </a:p>
        </p:txBody>
      </p:sp>
      <p:sp>
        <p:nvSpPr>
          <p:cNvPr id="3" name="Subtitle 2"/>
          <p:cNvSpPr>
            <a:spLocks noGrp="1"/>
          </p:cNvSpPr>
          <p:nvPr>
            <p:ph type="subTitle" idx="1"/>
          </p:nvPr>
        </p:nvSpPr>
        <p:spPr>
          <a:xfrm>
            <a:off x="914400" y="3034553"/>
            <a:ext cx="8001000" cy="3823447"/>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BFB47A96-37B9-B946-82C3-169B5625B143}" type="slidenum">
              <a:rPr lang="en-GB"/>
              <a:pPr>
                <a:defRPr/>
              </a:pPr>
              <a:t>‹#›</a:t>
            </a:fld>
            <a:endParaRPr lang="en-GB"/>
          </a:p>
        </p:txBody>
      </p:sp>
    </p:spTree>
    <p:extLst>
      <p:ext uri="{BB962C8B-B14F-4D97-AF65-F5344CB8AC3E}">
        <p14:creationId xmlns="" xmlns:p14="http://schemas.microsoft.com/office/powerpoint/2010/main" val="2203002635"/>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rtlCol="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fr-CH" smtClean="0"/>
              <a:t>Click to edit Master title style</a:t>
            </a:r>
            <a:endParaRPr/>
          </a:p>
        </p:txBody>
      </p:sp>
      <p:sp>
        <p:nvSpPr>
          <p:cNvPr id="3" name="Picture Placeholder 2"/>
          <p:cNvSpPr>
            <a:spLocks noGrp="1"/>
          </p:cNvSpPr>
          <p:nvPr>
            <p:ph type="pic" idx="1"/>
          </p:nvPr>
        </p:nvSpPr>
        <p:spPr>
          <a:xfrm>
            <a:off x="5487987" y="2048256"/>
            <a:ext cx="3427413" cy="4206240"/>
          </a:xfrm>
        </p:spPr>
        <p:txBody>
          <a:bodyPr rtlCol="0">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CH" noProof="0" smtClean="0"/>
              <a:t>Drag picture to placeholder or click icon to add</a:t>
            </a:r>
            <a:endParaRPr noProof="0"/>
          </a:p>
        </p:txBody>
      </p:sp>
      <p:sp>
        <p:nvSpPr>
          <p:cNvPr id="4" name="Text Placeholder 3"/>
          <p:cNvSpPr>
            <a:spLocks noGrp="1"/>
          </p:cNvSpPr>
          <p:nvPr>
            <p:ph type="body" sz="half" idx="2"/>
          </p:nvPr>
        </p:nvSpPr>
        <p:spPr>
          <a:xfrm>
            <a:off x="914400" y="2039112"/>
            <a:ext cx="457200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274320" rIns="274320" bIns="274320" rtlCol="0">
            <a:normAutofit/>
          </a:bodyPr>
          <a:lstStyle>
            <a:lvl1pPr marL="0" indent="0">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GB"/>
          </a:p>
        </p:txBody>
      </p:sp>
      <p:sp>
        <p:nvSpPr>
          <p:cNvPr id="6" name="Footer Placeholder 5"/>
          <p:cNvSpPr>
            <a:spLocks noGrp="1"/>
          </p:cNvSpPr>
          <p:nvPr>
            <p:ph type="ftr" sz="quarter" idx="11"/>
          </p:nvPr>
        </p:nvSpPr>
        <p:spPr/>
        <p:txBody>
          <a:bodyPr/>
          <a:lstStyle>
            <a:lvl1pPr>
              <a:defRPr/>
            </a:lvl1pPr>
          </a:lstStyle>
          <a:p>
            <a:pPr>
              <a:defRPr/>
            </a:pPr>
            <a:endParaRPr lang="en-GB"/>
          </a:p>
        </p:txBody>
      </p:sp>
      <p:sp>
        <p:nvSpPr>
          <p:cNvPr id="7" name="Slide Number Placeholder 6"/>
          <p:cNvSpPr>
            <a:spLocks noGrp="1"/>
          </p:cNvSpPr>
          <p:nvPr>
            <p:ph type="sldNum" sz="quarter" idx="12"/>
          </p:nvPr>
        </p:nvSpPr>
        <p:spPr/>
        <p:txBody>
          <a:bodyPr/>
          <a:lstStyle>
            <a:lvl1pPr>
              <a:defRPr/>
            </a:lvl1pPr>
          </a:lstStyle>
          <a:p>
            <a:pPr>
              <a:defRPr/>
            </a:pPr>
            <a:fld id="{E212BBDC-D3ED-AE45-AC2D-8A50E415049F}" type="slidenum">
              <a:rPr lang="en-GB"/>
              <a:pPr>
                <a:defRPr/>
              </a:pPr>
              <a:t>‹#›</a:t>
            </a:fld>
            <a:endParaRPr lang="en-GB"/>
          </a:p>
        </p:txBody>
      </p:sp>
    </p:spTree>
    <p:extLst>
      <p:ext uri="{BB962C8B-B14F-4D97-AF65-F5344CB8AC3E}">
        <p14:creationId xmlns="" xmlns:p14="http://schemas.microsoft.com/office/powerpoint/2010/main" val="2136390329"/>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ormAutofit/>
          </a:bodyPr>
          <a:lstStyle>
            <a:lvl1pPr>
              <a:defRPr sz="2400"/>
            </a:lvl1pPr>
          </a:lstStyle>
          <a:p>
            <a:r>
              <a:rPr lang="fr-CH"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9" name="Picture Placeholder 8"/>
          <p:cNvSpPr>
            <a:spLocks noGrp="1"/>
          </p:cNvSpPr>
          <p:nvPr>
            <p:ph type="pic" sz="quarter" idx="13"/>
          </p:nvPr>
        </p:nvSpPr>
        <p:spPr>
          <a:xfrm>
            <a:off x="927100" y="1129553"/>
            <a:ext cx="7988300" cy="2980944"/>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5" name="Date Placeholder 3"/>
          <p:cNvSpPr>
            <a:spLocks noGrp="1"/>
          </p:cNvSpPr>
          <p:nvPr>
            <p:ph type="dt" sz="half" idx="14"/>
          </p:nvPr>
        </p:nvSpPr>
        <p:spPr/>
        <p:txBody>
          <a:bodyPr/>
          <a:lstStyle>
            <a:lvl1pPr>
              <a:defRPr/>
            </a:lvl1pPr>
          </a:lstStyle>
          <a:p>
            <a:pPr>
              <a:defRPr/>
            </a:pPr>
            <a:endParaRPr lang="en-GB"/>
          </a:p>
        </p:txBody>
      </p:sp>
      <p:sp>
        <p:nvSpPr>
          <p:cNvPr id="6" name="Footer Placeholder 4"/>
          <p:cNvSpPr>
            <a:spLocks noGrp="1"/>
          </p:cNvSpPr>
          <p:nvPr>
            <p:ph type="ftr" sz="quarter" idx="15"/>
          </p:nvPr>
        </p:nvSpPr>
        <p:spPr/>
        <p:txBody>
          <a:bodyPr/>
          <a:lstStyle>
            <a:lvl1pPr>
              <a:defRPr/>
            </a:lvl1pPr>
          </a:lstStyle>
          <a:p>
            <a:pPr>
              <a:defRPr/>
            </a:pPr>
            <a:endParaRPr lang="en-GB"/>
          </a:p>
        </p:txBody>
      </p:sp>
    </p:spTree>
    <p:extLst>
      <p:ext uri="{BB962C8B-B14F-4D97-AF65-F5344CB8AC3E}">
        <p14:creationId xmlns="" xmlns:p14="http://schemas.microsoft.com/office/powerpoint/2010/main" val="1877508488"/>
      </p:ext>
    </p:extLst>
  </p:cSld>
  <p:clrMapOvr>
    <a:masterClrMapping/>
  </p:clrMapOvr>
  <p:hf sldNum="0" hd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ormAutofit/>
          </a:bodyPr>
          <a:lstStyle>
            <a:lvl1pPr>
              <a:defRPr sz="2400"/>
            </a:lvl1pPr>
          </a:lstStyle>
          <a:p>
            <a:r>
              <a:rPr lang="fr-CH"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9" name="Picture Placeholder 8"/>
          <p:cNvSpPr>
            <a:spLocks noGrp="1"/>
          </p:cNvSpPr>
          <p:nvPr>
            <p:ph type="pic" sz="quarter" idx="13"/>
          </p:nvPr>
        </p:nvSpPr>
        <p:spPr>
          <a:xfrm>
            <a:off x="927100" y="1129553"/>
            <a:ext cx="3986784" cy="2980944"/>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7" name="Picture Placeholder 8"/>
          <p:cNvSpPr>
            <a:spLocks noGrp="1"/>
          </p:cNvSpPr>
          <p:nvPr>
            <p:ph type="pic" sz="quarter" idx="14"/>
          </p:nvPr>
        </p:nvSpPr>
        <p:spPr>
          <a:xfrm>
            <a:off x="4928616" y="1129553"/>
            <a:ext cx="3986784" cy="2980944"/>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6" name="Date Placeholder 3"/>
          <p:cNvSpPr>
            <a:spLocks noGrp="1"/>
          </p:cNvSpPr>
          <p:nvPr>
            <p:ph type="dt" sz="half" idx="15"/>
          </p:nvPr>
        </p:nvSpPr>
        <p:spPr/>
        <p:txBody>
          <a:bodyPr/>
          <a:lstStyle>
            <a:lvl1pPr>
              <a:defRPr/>
            </a:lvl1pPr>
          </a:lstStyle>
          <a:p>
            <a:pPr>
              <a:defRPr/>
            </a:pPr>
            <a:endParaRPr lang="en-GB"/>
          </a:p>
        </p:txBody>
      </p:sp>
      <p:sp>
        <p:nvSpPr>
          <p:cNvPr id="8" name="Footer Placeholder 4"/>
          <p:cNvSpPr>
            <a:spLocks noGrp="1"/>
          </p:cNvSpPr>
          <p:nvPr>
            <p:ph type="ftr" sz="quarter" idx="16"/>
          </p:nvPr>
        </p:nvSpPr>
        <p:spPr/>
        <p:txBody>
          <a:bodyPr/>
          <a:lstStyle>
            <a:lvl1pPr>
              <a:defRPr/>
            </a:lvl1pPr>
          </a:lstStyle>
          <a:p>
            <a:pPr>
              <a:defRPr/>
            </a:pPr>
            <a:endParaRPr lang="en-GB"/>
          </a:p>
        </p:txBody>
      </p:sp>
    </p:spTree>
    <p:extLst>
      <p:ext uri="{BB962C8B-B14F-4D97-AF65-F5344CB8AC3E}">
        <p14:creationId xmlns="" xmlns:p14="http://schemas.microsoft.com/office/powerpoint/2010/main" val="252101406"/>
      </p:ext>
    </p:extLst>
  </p:cSld>
  <p:clrMapOvr>
    <a:masterClrMapping/>
  </p:clrMapOvr>
  <p:hf sldNum="0"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ormAutofit/>
          </a:bodyPr>
          <a:lstStyle>
            <a:lvl1pPr>
              <a:defRPr sz="2400"/>
            </a:lvl1pPr>
          </a:lstStyle>
          <a:p>
            <a:r>
              <a:rPr lang="fr-CH"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a:p>
        </p:txBody>
      </p:sp>
      <p:sp>
        <p:nvSpPr>
          <p:cNvPr id="9" name="Picture Placeholder 8"/>
          <p:cNvSpPr>
            <a:spLocks noGrp="1"/>
          </p:cNvSpPr>
          <p:nvPr>
            <p:ph type="pic" sz="quarter" idx="13"/>
          </p:nvPr>
        </p:nvSpPr>
        <p:spPr>
          <a:xfrm>
            <a:off x="927100" y="1129553"/>
            <a:ext cx="6601968" cy="2980944"/>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7" name="Picture Placeholder 8"/>
          <p:cNvSpPr>
            <a:spLocks noGrp="1"/>
          </p:cNvSpPr>
          <p:nvPr>
            <p:ph type="pic" sz="quarter" idx="14"/>
          </p:nvPr>
        </p:nvSpPr>
        <p:spPr>
          <a:xfrm>
            <a:off x="7543800" y="1129553"/>
            <a:ext cx="1371600" cy="1481328"/>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8" name="Picture Placeholder 8"/>
          <p:cNvSpPr>
            <a:spLocks noGrp="1"/>
          </p:cNvSpPr>
          <p:nvPr>
            <p:ph type="pic" sz="quarter" idx="15"/>
          </p:nvPr>
        </p:nvSpPr>
        <p:spPr>
          <a:xfrm>
            <a:off x="7543800" y="2629169"/>
            <a:ext cx="1371600" cy="1481328"/>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10" name="Date Placeholder 3"/>
          <p:cNvSpPr>
            <a:spLocks noGrp="1"/>
          </p:cNvSpPr>
          <p:nvPr>
            <p:ph type="dt" sz="half" idx="16"/>
          </p:nvPr>
        </p:nvSpPr>
        <p:spPr/>
        <p:txBody>
          <a:bodyPr/>
          <a:lstStyle>
            <a:lvl1pPr>
              <a:defRPr/>
            </a:lvl1pPr>
          </a:lstStyle>
          <a:p>
            <a:pPr>
              <a:defRPr/>
            </a:pPr>
            <a:endParaRPr lang="en-GB"/>
          </a:p>
        </p:txBody>
      </p:sp>
      <p:sp>
        <p:nvSpPr>
          <p:cNvPr id="11" name="Footer Placeholder 4"/>
          <p:cNvSpPr>
            <a:spLocks noGrp="1"/>
          </p:cNvSpPr>
          <p:nvPr>
            <p:ph type="ftr" sz="quarter" idx="17"/>
          </p:nvPr>
        </p:nvSpPr>
        <p:spPr/>
        <p:txBody>
          <a:bodyPr/>
          <a:lstStyle>
            <a:lvl1pPr>
              <a:defRPr/>
            </a:lvl1pPr>
          </a:lstStyle>
          <a:p>
            <a:pPr>
              <a:defRPr/>
            </a:pPr>
            <a:endParaRPr lang="en-GB"/>
          </a:p>
        </p:txBody>
      </p:sp>
    </p:spTree>
    <p:extLst>
      <p:ext uri="{BB962C8B-B14F-4D97-AF65-F5344CB8AC3E}">
        <p14:creationId xmlns="" xmlns:p14="http://schemas.microsoft.com/office/powerpoint/2010/main" val="128992216"/>
      </p:ext>
    </p:extLst>
  </p:cSld>
  <p:clrMapOvr>
    <a:masterClrMapping/>
  </p:clrMapOvr>
  <p:hf sldNum="0" hd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07874B29-C2CE-2041-A8B5-CF81BFA48E45}" type="slidenum">
              <a:rPr lang="en-GB"/>
              <a:pPr>
                <a:defRPr/>
              </a:pPr>
              <a:t>‹#›</a:t>
            </a:fld>
            <a:endParaRPr lang="en-GB"/>
          </a:p>
        </p:txBody>
      </p:sp>
    </p:spTree>
    <p:extLst>
      <p:ext uri="{BB962C8B-B14F-4D97-AF65-F5344CB8AC3E}">
        <p14:creationId xmlns="" xmlns:p14="http://schemas.microsoft.com/office/powerpoint/2010/main" val="2251970234"/>
      </p:ext>
    </p:extLst>
  </p:cSld>
  <p:clrMapOvr>
    <a:masterClrMapping/>
  </p:clrMapOvr>
  <p:transition spd="slow">
    <p:push dir="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87553" y="1129554"/>
            <a:ext cx="914400" cy="5533278"/>
          </a:xfrm>
        </p:spPr>
        <p:txBody>
          <a:bodyPr vert="eaVert" lIns="274320" tIns="685800" bIns="685800"/>
          <a:lstStyle/>
          <a:p>
            <a:r>
              <a:rPr lang="fr-CH" smtClean="0"/>
              <a:t>Click to edit Master title style</a:t>
            </a:r>
            <a:endParaRPr/>
          </a:p>
        </p:txBody>
      </p:sp>
      <p:sp>
        <p:nvSpPr>
          <p:cNvPr id="3" name="Vertical Text Placeholder 2"/>
          <p:cNvSpPr>
            <a:spLocks noGrp="1"/>
          </p:cNvSpPr>
          <p:nvPr>
            <p:ph type="body" orient="vert" idx="1"/>
          </p:nvPr>
        </p:nvSpPr>
        <p:spPr>
          <a:xfrm>
            <a:off x="1117600" y="1734671"/>
            <a:ext cx="6426200" cy="4542304"/>
          </a:xfrm>
        </p:spPr>
        <p:txBody>
          <a:bodyPr vert="eaVert"/>
          <a:lstStyle>
            <a:lvl5pPr>
              <a:defRPr/>
            </a:lvl5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028CE375-5E8E-D14E-9FE8-B5A40A4DBECF}" type="slidenum">
              <a:rPr lang="en-GB"/>
              <a:pPr>
                <a:defRPr/>
              </a:pPr>
              <a:t>‹#›</a:t>
            </a:fld>
            <a:endParaRPr lang="en-GB"/>
          </a:p>
        </p:txBody>
      </p:sp>
    </p:spTree>
    <p:extLst>
      <p:ext uri="{BB962C8B-B14F-4D97-AF65-F5344CB8AC3E}">
        <p14:creationId xmlns="" xmlns:p14="http://schemas.microsoft.com/office/powerpoint/2010/main" val="2272601109"/>
      </p:ext>
    </p:extLst>
  </p:cSld>
  <p:clrMapOvr>
    <a:masterClrMapping/>
  </p:clrMapOvr>
  <p:transition spd="slow">
    <p:push dir="u"/>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lvl1pPr eaLnBrk="0" fontAlgn="base" hangingPunct="0">
              <a:spcBef>
                <a:spcPct val="0"/>
              </a:spcBef>
              <a:spcAft>
                <a:spcPct val="0"/>
              </a:spcAft>
              <a:defRPr>
                <a:solidFill>
                  <a:schemeClr val="tx1">
                    <a:tint val="75000"/>
                  </a:schemeClr>
                </a:solidFill>
                <a:latin typeface="Arial" panose="020B0604020202020204" pitchFamily="34" charset="0"/>
                <a:ea typeface="ＭＳ Ｐゴシック" panose="020B0600070205080204" pitchFamily="34" charset="-128"/>
              </a:defRPr>
            </a:lvl1pPr>
          </a:lstStyle>
          <a:p>
            <a:pPr>
              <a:defRPr/>
            </a:pPr>
            <a:endParaRPr lang="en-US"/>
          </a:p>
        </p:txBody>
      </p:sp>
      <p:sp>
        <p:nvSpPr>
          <p:cNvPr id="4" name="Segnaposto piè di pagina 3"/>
          <p:cNvSpPr>
            <a:spLocks noGrp="1"/>
          </p:cNvSpPr>
          <p:nvPr>
            <p:ph type="ftr" sz="quarter" idx="11"/>
          </p:nvPr>
        </p:nvSpPr>
        <p:spPr/>
        <p:txBody>
          <a:bodyPr/>
          <a:lstStyle>
            <a:lvl1pPr eaLnBrk="0" fontAlgn="base" hangingPunct="0">
              <a:spcBef>
                <a:spcPct val="0"/>
              </a:spcBef>
              <a:spcAft>
                <a:spcPct val="0"/>
              </a:spcAft>
              <a:defRPr>
                <a:solidFill>
                  <a:schemeClr val="tx1">
                    <a:tint val="75000"/>
                  </a:schemeClr>
                </a:solidFill>
                <a:latin typeface="Arial" panose="020B0604020202020204" pitchFamily="34" charset="0"/>
                <a:ea typeface="ＭＳ Ｐゴシック" panose="020B0600070205080204" pitchFamily="34" charset="-128"/>
              </a:defRPr>
            </a:lvl1pPr>
          </a:lstStyle>
          <a:p>
            <a:pPr>
              <a:defRPr/>
            </a:pPr>
            <a:endParaRPr lang="en-US"/>
          </a:p>
        </p:txBody>
      </p:sp>
      <p:sp>
        <p:nvSpPr>
          <p:cNvPr id="5" name="Segnaposto numero diapositiva 4"/>
          <p:cNvSpPr>
            <a:spLocks noGrp="1"/>
          </p:cNvSpPr>
          <p:nvPr>
            <p:ph type="sldNum" sz="quarter" idx="12"/>
          </p:nvPr>
        </p:nvSpPr>
        <p:spPr>
          <a:xfrm>
            <a:off x="6319838" y="5486400"/>
            <a:ext cx="2366962" cy="1235075"/>
          </a:xfrm>
        </p:spPr>
        <p:txBody>
          <a:bodyPr/>
          <a:lstStyle>
            <a:lvl1pPr eaLnBrk="0" hangingPunct="0">
              <a:defRPr>
                <a:latin typeface="Arial" charset="0"/>
              </a:defRPr>
            </a:lvl1pPr>
          </a:lstStyle>
          <a:p>
            <a:pPr>
              <a:defRPr/>
            </a:pPr>
            <a:fld id="{61E9FAAE-1343-F848-859E-C352EF79E072}" type="slidenum">
              <a:rPr lang="en-US"/>
              <a:pPr>
                <a:defRPr/>
              </a:pPr>
              <a:t>‹#›</a:t>
            </a:fld>
            <a:endParaRPr lang="en-US"/>
          </a:p>
        </p:txBody>
      </p:sp>
    </p:spTree>
    <p:extLst>
      <p:ext uri="{BB962C8B-B14F-4D97-AF65-F5344CB8AC3E}">
        <p14:creationId xmlns="" xmlns:p14="http://schemas.microsoft.com/office/powerpoint/2010/main" val="1430484577"/>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Date Placeholder 3"/>
          <p:cNvSpPr>
            <a:spLocks noGrp="1"/>
          </p:cNvSpPr>
          <p:nvPr>
            <p:ph type="dt" sz="half" idx="10"/>
          </p:nvPr>
        </p:nvSpPr>
        <p:spPr/>
        <p:txBody>
          <a:bodyPr/>
          <a:lstStyle>
            <a:lvl1pPr>
              <a:defRPr/>
            </a:lvl1pPr>
          </a:lstStyle>
          <a:p>
            <a:pPr>
              <a:defRPr/>
            </a:pPr>
            <a:fld id="{2EB383DF-7314-1F4C-B493-39301E55267A}" type="datetimeFigureOut">
              <a:rPr lang="en-US"/>
              <a:pPr>
                <a:defRPr/>
              </a:pPr>
              <a:t>1/18/2017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CFEE3C-A313-D041-AF11-6C6F4790B58B}" type="slidenum">
              <a:rPr lang="en-GB"/>
              <a:pPr>
                <a:defRPr/>
              </a:pPr>
              <a:t>‹#›</a:t>
            </a:fld>
            <a:endParaRPr lang="en-GB"/>
          </a:p>
        </p:txBody>
      </p:sp>
    </p:spTree>
    <p:extLst>
      <p:ext uri="{BB962C8B-B14F-4D97-AF65-F5344CB8AC3E}">
        <p14:creationId xmlns="" xmlns:p14="http://schemas.microsoft.com/office/powerpoint/2010/main" val="4119943690"/>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0" y="5025435"/>
            <a:ext cx="8915400" cy="914400"/>
          </a:xfrm>
        </p:spPr>
        <p:txBody>
          <a:bodyPr/>
          <a:lstStyle/>
          <a:p>
            <a:r>
              <a:rPr lang="fr-CH" smtClean="0"/>
              <a:t>Click to edit Master title style</a:t>
            </a:r>
            <a:endParaRPr/>
          </a:p>
        </p:txBody>
      </p:sp>
      <p:sp>
        <p:nvSpPr>
          <p:cNvPr id="3" name="Subtitle 2"/>
          <p:cNvSpPr>
            <a:spLocks noGrp="1"/>
          </p:cNvSpPr>
          <p:nvPr>
            <p:ph type="subTitle" idx="1"/>
          </p:nvPr>
        </p:nvSpPr>
        <p:spPr>
          <a:xfrm>
            <a:off x="914400" y="5943600"/>
            <a:ext cx="8001000" cy="91440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lstStyle>
            <a:lvl1pPr marL="0" indent="0" algn="l" defTabSz="914400" rtl="0" eaLnBrk="1" latinLnBrk="0" hangingPunct="1">
              <a:spcBef>
                <a:spcPts val="300"/>
              </a:spcBef>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9" name="Picture Placeholder 8"/>
          <p:cNvSpPr>
            <a:spLocks noGrp="1"/>
          </p:cNvSpPr>
          <p:nvPr>
            <p:ph type="pic" sz="quarter" idx="13"/>
          </p:nvPr>
        </p:nvSpPr>
        <p:spPr>
          <a:xfrm>
            <a:off x="927100" y="1129553"/>
            <a:ext cx="7988300" cy="3886200"/>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5" name="Date Placeholder 3"/>
          <p:cNvSpPr>
            <a:spLocks noGrp="1"/>
          </p:cNvSpPr>
          <p:nvPr>
            <p:ph type="dt" sz="half" idx="14"/>
          </p:nvPr>
        </p:nvSpPr>
        <p:spPr/>
        <p:txBody>
          <a:bodyPr/>
          <a:lstStyle>
            <a:lvl1pPr>
              <a:defRPr/>
            </a:lvl1pPr>
          </a:lstStyle>
          <a:p>
            <a:pPr>
              <a:defRPr/>
            </a:pPr>
            <a:endParaRPr lang="en-GB"/>
          </a:p>
        </p:txBody>
      </p:sp>
      <p:sp>
        <p:nvSpPr>
          <p:cNvPr id="6" name="Footer Placeholder 4"/>
          <p:cNvSpPr>
            <a:spLocks noGrp="1"/>
          </p:cNvSpPr>
          <p:nvPr>
            <p:ph type="ftr" sz="quarter" idx="15"/>
          </p:nvPr>
        </p:nvSpPr>
        <p:spPr/>
        <p:txBody>
          <a:bodyPr/>
          <a:lstStyle>
            <a:lvl1pPr>
              <a:defRPr/>
            </a:lvl1pPr>
          </a:lstStyle>
          <a:p>
            <a:pPr>
              <a:defRPr/>
            </a:pPr>
            <a:endParaRPr lang="en-GB"/>
          </a:p>
        </p:txBody>
      </p:sp>
    </p:spTree>
    <p:extLst>
      <p:ext uri="{BB962C8B-B14F-4D97-AF65-F5344CB8AC3E}">
        <p14:creationId xmlns="" xmlns:p14="http://schemas.microsoft.com/office/powerpoint/2010/main" val="3576275767"/>
      </p:ext>
    </p:extLst>
  </p:cSld>
  <p:clrMapOvr>
    <a:masterClrMapping/>
  </p:clrMapOvr>
  <p:hf sldNum="0"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3200399"/>
            <a:ext cx="8915400" cy="2286000"/>
          </a:xfrm>
          <a:solidFill>
            <a:schemeClr val="tx2"/>
          </a:solidFill>
        </p:spPr>
        <p:txBody>
          <a:bodyPr rtlCol="0" anchor="b">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fr-CH" smtClean="0"/>
              <a:t>Click to edit Master title style</a:t>
            </a:r>
            <a:endParaRPr/>
          </a:p>
        </p:txBody>
      </p:sp>
      <p:sp>
        <p:nvSpPr>
          <p:cNvPr id="3" name="Text Placeholder 2"/>
          <p:cNvSpPr>
            <a:spLocks noGrp="1"/>
          </p:cNvSpPr>
          <p:nvPr>
            <p:ph type="body" idx="1"/>
          </p:nvPr>
        </p:nvSpPr>
        <p:spPr>
          <a:xfrm>
            <a:off x="914400" y="5484607"/>
            <a:ext cx="8001000" cy="77724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chor="ctr">
            <a:normAutofit/>
          </a:bodyPr>
          <a:lstStyle>
            <a:lvl1pPr marL="0" indent="0" algn="l" defTabSz="914400" rtl="0" eaLnBrk="1" latinLnBrk="0" hangingPunct="1">
              <a:spcBef>
                <a:spcPts val="3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CH"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95BEDAD-DEC2-7E4B-89FB-E58E4FC7B642}" type="datetimeFigureOut">
              <a:rPr lang="en-US"/>
              <a:pPr>
                <a:defRPr/>
              </a:pPr>
              <a:t>1/18/2017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29595B32-8A4C-EA42-82F1-44E57389EAF1}" type="slidenum">
              <a:rPr lang="en-GB"/>
              <a:pPr>
                <a:defRPr/>
              </a:pPr>
              <a:t>‹#›</a:t>
            </a:fld>
            <a:endParaRPr lang="en-GB"/>
          </a:p>
        </p:txBody>
      </p:sp>
    </p:spTree>
    <p:extLst>
      <p:ext uri="{BB962C8B-B14F-4D97-AF65-F5344CB8AC3E}">
        <p14:creationId xmlns="" xmlns:p14="http://schemas.microsoft.com/office/powerpoint/2010/main" val="1803298554"/>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Content Placeholder 2"/>
          <p:cNvSpPr>
            <a:spLocks noGrp="1"/>
          </p:cNvSpPr>
          <p:nvPr>
            <p:ph sz="half" idx="1"/>
          </p:nvPr>
        </p:nvSpPr>
        <p:spPr>
          <a:xfrm>
            <a:off x="1117600"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Content Placeholder 3"/>
          <p:cNvSpPr>
            <a:spLocks noGrp="1"/>
          </p:cNvSpPr>
          <p:nvPr>
            <p:ph sz="half" idx="2"/>
          </p:nvPr>
        </p:nvSpPr>
        <p:spPr>
          <a:xfrm>
            <a:off x="5147534"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5" name="Date Placeholder 4"/>
          <p:cNvSpPr>
            <a:spLocks noGrp="1"/>
          </p:cNvSpPr>
          <p:nvPr>
            <p:ph type="dt" sz="half" idx="10"/>
          </p:nvPr>
        </p:nvSpPr>
        <p:spPr/>
        <p:txBody>
          <a:bodyPr/>
          <a:lstStyle>
            <a:lvl1pPr>
              <a:defRPr/>
            </a:lvl1pPr>
          </a:lstStyle>
          <a:p>
            <a:pPr>
              <a:defRPr/>
            </a:pPr>
            <a:endParaRPr lang="en-GB"/>
          </a:p>
        </p:txBody>
      </p:sp>
      <p:sp>
        <p:nvSpPr>
          <p:cNvPr id="6" name="Footer Placeholder 5"/>
          <p:cNvSpPr>
            <a:spLocks noGrp="1"/>
          </p:cNvSpPr>
          <p:nvPr>
            <p:ph type="ftr" sz="quarter" idx="11"/>
          </p:nvPr>
        </p:nvSpPr>
        <p:spPr/>
        <p:txBody>
          <a:bodyPr/>
          <a:lstStyle>
            <a:lvl1pPr>
              <a:defRPr/>
            </a:lvl1pPr>
          </a:lstStyle>
          <a:p>
            <a:pPr>
              <a:defRPr/>
            </a:pPr>
            <a:endParaRPr lang="en-GB"/>
          </a:p>
        </p:txBody>
      </p:sp>
      <p:sp>
        <p:nvSpPr>
          <p:cNvPr id="7" name="Slide Number Placeholder 6"/>
          <p:cNvSpPr>
            <a:spLocks noGrp="1"/>
          </p:cNvSpPr>
          <p:nvPr>
            <p:ph type="sldNum" sz="quarter" idx="12"/>
          </p:nvPr>
        </p:nvSpPr>
        <p:spPr/>
        <p:txBody>
          <a:bodyPr/>
          <a:lstStyle>
            <a:lvl1pPr>
              <a:defRPr/>
            </a:lvl1pPr>
          </a:lstStyle>
          <a:p>
            <a:pPr>
              <a:defRPr/>
            </a:pPr>
            <a:fld id="{024A3580-C8AA-6B4E-A24F-CED42D09F34F}" type="slidenum">
              <a:rPr lang="en-GB"/>
              <a:pPr>
                <a:defRPr/>
              </a:pPr>
              <a:t>‹#›</a:t>
            </a:fld>
            <a:endParaRPr lang="en-GB"/>
          </a:p>
        </p:txBody>
      </p:sp>
    </p:spTree>
    <p:extLst>
      <p:ext uri="{BB962C8B-B14F-4D97-AF65-F5344CB8AC3E}">
        <p14:creationId xmlns="" xmlns:p14="http://schemas.microsoft.com/office/powerpoint/2010/main" val="1019804387"/>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a:off x="1211263" y="2905125"/>
            <a:ext cx="338455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238750" y="2905125"/>
            <a:ext cx="3382963"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211263" y="2905125"/>
            <a:ext cx="338455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5238750" y="2905125"/>
            <a:ext cx="3382963"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211263" y="2905125"/>
            <a:ext cx="338455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238750" y="2905125"/>
            <a:ext cx="3382963"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fr-CH" smtClean="0"/>
              <a:t>Click to edit Master title style</a:t>
            </a:r>
            <a:endParaRPr/>
          </a:p>
        </p:txBody>
      </p:sp>
      <p:sp>
        <p:nvSpPr>
          <p:cNvPr id="3" name="Text Placeholder 2"/>
          <p:cNvSpPr>
            <a:spLocks noGrp="1"/>
          </p:cNvSpPr>
          <p:nvPr>
            <p:ph type="body" idx="1"/>
          </p:nvPr>
        </p:nvSpPr>
        <p:spPr>
          <a:xfrm>
            <a:off x="1120588"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4" name="Content Placeholder 3"/>
          <p:cNvSpPr>
            <a:spLocks noGrp="1"/>
          </p:cNvSpPr>
          <p:nvPr>
            <p:ph sz="half" idx="2"/>
          </p:nvPr>
        </p:nvSpPr>
        <p:spPr>
          <a:xfrm>
            <a:off x="1120588"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5" name="Text Placeholder 4"/>
          <p:cNvSpPr>
            <a:spLocks noGrp="1"/>
          </p:cNvSpPr>
          <p:nvPr>
            <p:ph type="body" sz="quarter" idx="3"/>
          </p:nvPr>
        </p:nvSpPr>
        <p:spPr>
          <a:xfrm>
            <a:off x="5147534"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6" name="Content Placeholder 5"/>
          <p:cNvSpPr>
            <a:spLocks noGrp="1"/>
          </p:cNvSpPr>
          <p:nvPr>
            <p:ph sz="quarter" idx="4"/>
          </p:nvPr>
        </p:nvSpPr>
        <p:spPr>
          <a:xfrm>
            <a:off x="5147534"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13" name="Date Placeholder 6"/>
          <p:cNvSpPr>
            <a:spLocks noGrp="1"/>
          </p:cNvSpPr>
          <p:nvPr>
            <p:ph type="dt" sz="half" idx="10"/>
          </p:nvPr>
        </p:nvSpPr>
        <p:spPr/>
        <p:txBody>
          <a:bodyPr/>
          <a:lstStyle>
            <a:lvl1pPr>
              <a:defRPr/>
            </a:lvl1pPr>
          </a:lstStyle>
          <a:p>
            <a:pPr>
              <a:defRPr/>
            </a:pPr>
            <a:endParaRPr lang="en-GB"/>
          </a:p>
        </p:txBody>
      </p:sp>
      <p:sp>
        <p:nvSpPr>
          <p:cNvPr id="14" name="Footer Placeholder 7"/>
          <p:cNvSpPr>
            <a:spLocks noGrp="1"/>
          </p:cNvSpPr>
          <p:nvPr>
            <p:ph type="ftr" sz="quarter" idx="11"/>
          </p:nvPr>
        </p:nvSpPr>
        <p:spPr/>
        <p:txBody>
          <a:bodyPr/>
          <a:lstStyle>
            <a:lvl1pPr>
              <a:defRPr/>
            </a:lvl1pPr>
          </a:lstStyle>
          <a:p>
            <a:pPr>
              <a:defRPr/>
            </a:pPr>
            <a:endParaRPr lang="en-GB"/>
          </a:p>
        </p:txBody>
      </p:sp>
      <p:sp>
        <p:nvSpPr>
          <p:cNvPr id="15" name="Slide Number Placeholder 8"/>
          <p:cNvSpPr>
            <a:spLocks noGrp="1"/>
          </p:cNvSpPr>
          <p:nvPr>
            <p:ph type="sldNum" sz="quarter" idx="12"/>
          </p:nvPr>
        </p:nvSpPr>
        <p:spPr/>
        <p:txBody>
          <a:bodyPr/>
          <a:lstStyle>
            <a:lvl1pPr>
              <a:defRPr/>
            </a:lvl1pPr>
          </a:lstStyle>
          <a:p>
            <a:pPr>
              <a:defRPr/>
            </a:pPr>
            <a:fld id="{3226C238-6C68-F642-9D7D-A89C929F06A6}" type="slidenum">
              <a:rPr lang="en-GB"/>
              <a:pPr>
                <a:defRPr/>
              </a:pPr>
              <a:t>‹#›</a:t>
            </a:fld>
            <a:endParaRPr lang="en-GB"/>
          </a:p>
        </p:txBody>
      </p:sp>
    </p:spTree>
    <p:extLst>
      <p:ext uri="{BB962C8B-B14F-4D97-AF65-F5344CB8AC3E}">
        <p14:creationId xmlns="" xmlns:p14="http://schemas.microsoft.com/office/powerpoint/2010/main" val="3095896850"/>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Date Placeholder 2"/>
          <p:cNvSpPr>
            <a:spLocks noGrp="1"/>
          </p:cNvSpPr>
          <p:nvPr>
            <p:ph type="dt" sz="half" idx="10"/>
          </p:nvPr>
        </p:nvSpPr>
        <p:spPr/>
        <p:txBody>
          <a:bodyPr/>
          <a:lstStyle>
            <a:lvl1pPr>
              <a:defRPr/>
            </a:lvl1pPr>
          </a:lstStyle>
          <a:p>
            <a:pPr>
              <a:defRPr/>
            </a:pPr>
            <a:endParaRPr lang="en-GB"/>
          </a:p>
        </p:txBody>
      </p:sp>
      <p:sp>
        <p:nvSpPr>
          <p:cNvPr id="4" name="Footer Placeholder 3"/>
          <p:cNvSpPr>
            <a:spLocks noGrp="1"/>
          </p:cNvSpPr>
          <p:nvPr>
            <p:ph type="ftr" sz="quarter" idx="11"/>
          </p:nvPr>
        </p:nvSpPr>
        <p:spPr/>
        <p:txBody>
          <a:bodyPr/>
          <a:lstStyle>
            <a:lvl1pPr>
              <a:defRPr/>
            </a:lvl1pPr>
          </a:lstStyle>
          <a:p>
            <a:pPr>
              <a:defRPr/>
            </a:pPr>
            <a:endParaRPr lang="en-GB"/>
          </a:p>
        </p:txBody>
      </p:sp>
      <p:sp>
        <p:nvSpPr>
          <p:cNvPr id="5" name="Slide Number Placeholder 4"/>
          <p:cNvSpPr>
            <a:spLocks noGrp="1"/>
          </p:cNvSpPr>
          <p:nvPr>
            <p:ph type="sldNum" sz="quarter" idx="12"/>
          </p:nvPr>
        </p:nvSpPr>
        <p:spPr/>
        <p:txBody>
          <a:bodyPr/>
          <a:lstStyle>
            <a:lvl1pPr>
              <a:defRPr/>
            </a:lvl1pPr>
          </a:lstStyle>
          <a:p>
            <a:pPr>
              <a:defRPr/>
            </a:pPr>
            <a:fld id="{3ADE9E47-C3F5-B34E-809B-182A62B7C593}" type="slidenum">
              <a:rPr lang="en-GB"/>
              <a:pPr>
                <a:defRPr/>
              </a:pPr>
              <a:t>‹#›</a:t>
            </a:fld>
            <a:endParaRPr lang="en-GB"/>
          </a:p>
        </p:txBody>
      </p:sp>
    </p:spTree>
    <p:extLst>
      <p:ext uri="{BB962C8B-B14F-4D97-AF65-F5344CB8AC3E}">
        <p14:creationId xmlns="" xmlns:p14="http://schemas.microsoft.com/office/powerpoint/2010/main" val="1070124234"/>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B26B6F1C-0659-9F40-A5EB-02B538FCAD69}" type="datetimeFigureOut">
              <a:rPr lang="en-US"/>
              <a:pPr>
                <a:defRPr/>
              </a:pPr>
              <a:t>1/18/2017</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pPr>
              <a:defRPr/>
            </a:pPr>
            <a:fld id="{8B9CB802-2A38-744F-B7A0-A9FE3C7408B9}" type="slidenum">
              <a:rPr lang="en-GB"/>
              <a:pPr>
                <a:defRPr/>
              </a:pPr>
              <a:t>‹#›</a:t>
            </a:fld>
            <a:endParaRPr lang="en-GB"/>
          </a:p>
        </p:txBody>
      </p:sp>
    </p:spTree>
    <p:extLst>
      <p:ext uri="{BB962C8B-B14F-4D97-AF65-F5344CB8AC3E}">
        <p14:creationId xmlns="" xmlns:p14="http://schemas.microsoft.com/office/powerpoint/2010/main" val="3203129991"/>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rtlCol="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fr-CH" smtClean="0"/>
              <a:t>Click to edit Master title style</a:t>
            </a:r>
            <a:endParaRPr/>
          </a:p>
        </p:txBody>
      </p:sp>
      <p:sp>
        <p:nvSpPr>
          <p:cNvPr id="3" name="Content Placeholder 2"/>
          <p:cNvSpPr>
            <a:spLocks noGrp="1"/>
          </p:cNvSpPr>
          <p:nvPr>
            <p:ph idx="1"/>
          </p:nvPr>
        </p:nvSpPr>
        <p:spPr>
          <a:xfrm>
            <a:off x="5147534" y="2590800"/>
            <a:ext cx="3566160" cy="3686175"/>
          </a:xfrm>
        </p:spPr>
        <p:txBody>
          <a:bodyPr/>
          <a:lstStyle>
            <a:lvl1pPr>
              <a:defRPr sz="1800"/>
            </a:lvl1pPr>
            <a:lvl2pPr>
              <a:defRPr sz="1800"/>
            </a:lvl2pPr>
            <a:lvl3pPr>
              <a:defRPr sz="1800"/>
            </a:lvl3pPr>
            <a:lvl4pPr>
              <a:defRPr sz="1800"/>
            </a:lvl4pPr>
            <a:lvl5pPr>
              <a:defRPr sz="1800"/>
            </a:lvl5pPr>
            <a:lvl6pPr marL="2055813" indent="-344488">
              <a:defRPr sz="2000"/>
            </a:lvl6pPr>
            <a:lvl7pPr marL="2055813" indent="-344488">
              <a:defRPr sz="2000"/>
            </a:lvl7pPr>
            <a:lvl8pPr marL="2055813" indent="-344488">
              <a:defRPr sz="2000"/>
            </a:lvl8pPr>
            <a:lvl9pPr marL="2055813" indent="-344488">
              <a:defRPr sz="20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Text Placeholder 3"/>
          <p:cNvSpPr>
            <a:spLocks noGrp="1"/>
          </p:cNvSpPr>
          <p:nvPr>
            <p:ph type="body" sz="half" idx="2"/>
          </p:nvPr>
        </p:nvSpPr>
        <p:spPr>
          <a:xfrm>
            <a:off x="900952" y="2039111"/>
            <a:ext cx="356616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274320" rIns="274320" bIns="274320" rtlCol="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GB"/>
          </a:p>
        </p:txBody>
      </p:sp>
      <p:sp>
        <p:nvSpPr>
          <p:cNvPr id="6" name="Footer Placeholder 5"/>
          <p:cNvSpPr>
            <a:spLocks noGrp="1"/>
          </p:cNvSpPr>
          <p:nvPr>
            <p:ph type="ftr" sz="quarter" idx="11"/>
          </p:nvPr>
        </p:nvSpPr>
        <p:spPr/>
        <p:txBody>
          <a:bodyPr/>
          <a:lstStyle>
            <a:lvl1pPr>
              <a:defRPr/>
            </a:lvl1pPr>
          </a:lstStyle>
          <a:p>
            <a:pPr>
              <a:defRPr/>
            </a:pPr>
            <a:endParaRPr lang="en-GB"/>
          </a:p>
        </p:txBody>
      </p:sp>
      <p:sp>
        <p:nvSpPr>
          <p:cNvPr id="7" name="Slide Number Placeholder 6"/>
          <p:cNvSpPr>
            <a:spLocks noGrp="1"/>
          </p:cNvSpPr>
          <p:nvPr>
            <p:ph type="sldNum" sz="quarter" idx="12"/>
          </p:nvPr>
        </p:nvSpPr>
        <p:spPr/>
        <p:txBody>
          <a:bodyPr/>
          <a:lstStyle>
            <a:lvl1pPr>
              <a:defRPr/>
            </a:lvl1pPr>
          </a:lstStyle>
          <a:p>
            <a:pPr>
              <a:defRPr/>
            </a:pPr>
            <a:fld id="{4A0B656A-C7E2-3D4C-8AFE-D88DBF42EFE8}" type="slidenum">
              <a:rPr lang="en-GB"/>
              <a:pPr>
                <a:defRPr/>
              </a:pPr>
              <a:t>‹#›</a:t>
            </a:fld>
            <a:endParaRPr lang="en-GB"/>
          </a:p>
        </p:txBody>
      </p:sp>
    </p:spTree>
    <p:extLst>
      <p:ext uri="{BB962C8B-B14F-4D97-AF65-F5344CB8AC3E}">
        <p14:creationId xmlns="" xmlns:p14="http://schemas.microsoft.com/office/powerpoint/2010/main" val="802778389"/>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0" y="1123950"/>
            <a:ext cx="8913813" cy="914400"/>
          </a:xfrm>
          <a:prstGeom prst="rect">
            <a:avLst/>
          </a:prstGeom>
          <a:solidFill>
            <a:schemeClr val="tx2"/>
          </a:solidFill>
          <a:ln>
            <a:noFill/>
          </a:ln>
          <a:extLs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1188720" tIns="45720" rIns="274320" bIns="45720" numCol="1" anchor="ctr" anchorCtr="0" compatLnSpc="1">
            <a:prstTxWarp prst="textNoShape">
              <a:avLst/>
            </a:prstTxWarp>
          </a:bodyPr>
          <a:lstStyle/>
          <a:p>
            <a:pPr lvl="0"/>
            <a:r>
              <a:rPr lang="fr-CH"/>
              <a:t>Click to edit Master title style</a:t>
            </a:r>
            <a:endParaRPr lang="en-US"/>
          </a:p>
        </p:txBody>
      </p:sp>
      <p:sp>
        <p:nvSpPr>
          <p:cNvPr id="1027" name="Text Placeholder 2"/>
          <p:cNvSpPr>
            <a:spLocks noGrp="1"/>
          </p:cNvSpPr>
          <p:nvPr>
            <p:ph type="body" idx="1"/>
          </p:nvPr>
        </p:nvSpPr>
        <p:spPr bwMode="auto">
          <a:xfrm>
            <a:off x="1114425" y="2595563"/>
            <a:ext cx="7610475" cy="3670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fr-CH"/>
              <a:t>Click to edit Master text styles</a:t>
            </a:r>
          </a:p>
          <a:p>
            <a:pPr lvl="1"/>
            <a:r>
              <a:rPr lang="fr-CH"/>
              <a:t>Second level</a:t>
            </a:r>
          </a:p>
          <a:p>
            <a:pPr lvl="2"/>
            <a:r>
              <a:rPr lang="fr-CH"/>
              <a:t>Third level</a:t>
            </a:r>
          </a:p>
          <a:p>
            <a:pPr lvl="3"/>
            <a:r>
              <a:rPr lang="fr-CH"/>
              <a:t>Fourth level</a:t>
            </a:r>
          </a:p>
          <a:p>
            <a:pPr lvl="4"/>
            <a:r>
              <a:rPr lang="fr-CH"/>
              <a:t>Fifth level</a:t>
            </a:r>
            <a:endParaRPr lang="en-US"/>
          </a:p>
        </p:txBody>
      </p:sp>
      <p:sp>
        <p:nvSpPr>
          <p:cNvPr id="4" name="Date Placeholder 3"/>
          <p:cNvSpPr>
            <a:spLocks noGrp="1"/>
          </p:cNvSpPr>
          <p:nvPr>
            <p:ph type="dt" sz="half" idx="2"/>
          </p:nvPr>
        </p:nvSpPr>
        <p:spPr>
          <a:xfrm>
            <a:off x="6580188" y="188913"/>
            <a:ext cx="2133600" cy="365125"/>
          </a:xfrm>
          <a:prstGeom prst="rect">
            <a:avLst/>
          </a:prstGeom>
        </p:spPr>
        <p:txBody>
          <a:bodyPr vert="horz" lIns="91440" tIns="45720" rIns="91440" bIns="45720" rtlCol="0" anchor="ctr"/>
          <a:lstStyle>
            <a:lvl1pPr algn="r">
              <a:defRPr sz="1000">
                <a:solidFill>
                  <a:schemeClr val="tx1">
                    <a:lumMod val="65000"/>
                    <a:lumOff val="35000"/>
                  </a:schemeClr>
                </a:solidFill>
              </a:defRPr>
            </a:lvl1pPr>
          </a:lstStyle>
          <a:p>
            <a:pPr>
              <a:defRPr/>
            </a:pPr>
            <a:fld id="{3909A123-33A2-B44E-A6B7-B1F3AE54F42E}" type="datetimeFigureOut">
              <a:rPr lang="it-IT"/>
              <a:pPr>
                <a:defRPr/>
              </a:pPr>
              <a:t>18/01/2017</a:t>
            </a:fld>
            <a:endParaRPr lang="it-IT"/>
          </a:p>
        </p:txBody>
      </p:sp>
      <p:sp>
        <p:nvSpPr>
          <p:cNvPr id="5" name="Footer Placeholder 4"/>
          <p:cNvSpPr>
            <a:spLocks noGrp="1"/>
          </p:cNvSpPr>
          <p:nvPr>
            <p:ph type="ftr" sz="quarter" idx="3"/>
          </p:nvPr>
        </p:nvSpPr>
        <p:spPr>
          <a:xfrm>
            <a:off x="1120775" y="188913"/>
            <a:ext cx="2895600" cy="365125"/>
          </a:xfrm>
          <a:prstGeom prst="rect">
            <a:avLst/>
          </a:prstGeom>
        </p:spPr>
        <p:txBody>
          <a:bodyPr vert="horz" lIns="91440" tIns="45720" rIns="91440" bIns="45720" rtlCol="0" anchor="ctr"/>
          <a:lstStyle>
            <a:lvl1pPr algn="l">
              <a:defRPr sz="1000">
                <a:solidFill>
                  <a:schemeClr val="tx1">
                    <a:lumMod val="65000"/>
                    <a:lumOff val="35000"/>
                  </a:schemeClr>
                </a:solidFill>
              </a:defRPr>
            </a:lvl1pPr>
          </a:lstStyle>
          <a:p>
            <a:pPr>
              <a:defRPr/>
            </a:pPr>
            <a:endParaRPr lang="it-IT"/>
          </a:p>
        </p:txBody>
      </p:sp>
      <p:sp>
        <p:nvSpPr>
          <p:cNvPr id="6" name="Slide Number Placeholder 5"/>
          <p:cNvSpPr>
            <a:spLocks noGrp="1"/>
          </p:cNvSpPr>
          <p:nvPr>
            <p:ph type="sldNum" sz="quarter" idx="4"/>
          </p:nvPr>
        </p:nvSpPr>
        <p:spPr>
          <a:xfrm>
            <a:off x="8789988" y="6569075"/>
            <a:ext cx="457200" cy="365125"/>
          </a:xfrm>
          <a:prstGeom prst="rect">
            <a:avLst/>
          </a:prstGeom>
        </p:spPr>
        <p:txBody>
          <a:bodyPr vert="horz" lIns="91440" tIns="45720" rIns="91440" bIns="45720" rtlCol="0" anchor="ctr"/>
          <a:lstStyle>
            <a:lvl1pPr algn="ctr">
              <a:defRPr sz="800">
                <a:solidFill>
                  <a:schemeClr val="tx1">
                    <a:lumMod val="65000"/>
                    <a:lumOff val="35000"/>
                  </a:schemeClr>
                </a:solidFill>
              </a:defRPr>
            </a:lvl1pPr>
          </a:lstStyle>
          <a:p>
            <a:pPr>
              <a:defRPr/>
            </a:pPr>
            <a:fld id="{AB97B729-37EB-6148-BDB4-2B8654CC7E91}" type="slidenum">
              <a:rPr lang="it-IT"/>
              <a:pPr>
                <a:defRPr/>
              </a:pPr>
              <a:t>‹#›</a:t>
            </a:fld>
            <a:endParaRPr lang="it-IT"/>
          </a:p>
        </p:txBody>
      </p:sp>
      <p:sp>
        <p:nvSpPr>
          <p:cNvPr id="7" name="Rectangle 6"/>
          <p:cNvSpPr/>
          <p:nvPr/>
        </p:nvSpPr>
        <p:spPr>
          <a:xfrm>
            <a:off x="914400" y="0"/>
            <a:ext cx="7999413" cy="182563"/>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8" name="Rectangle 7"/>
          <p:cNvSpPr/>
          <p:nvPr/>
        </p:nvSpPr>
        <p:spPr>
          <a:xfrm>
            <a:off x="914400" y="6675438"/>
            <a:ext cx="7999413" cy="182562"/>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9" name="Slide Number Placeholder 5"/>
          <p:cNvSpPr txBox="1">
            <a:spLocks/>
          </p:cNvSpPr>
          <p:nvPr userDrawn="1"/>
        </p:nvSpPr>
        <p:spPr>
          <a:xfrm>
            <a:off x="6667500" y="6508750"/>
            <a:ext cx="2133600" cy="365125"/>
          </a:xfrm>
          <a:prstGeom prst="rect">
            <a:avLst/>
          </a:prstGeom>
        </p:spPr>
        <p:txBody>
          <a:bodyPr lIns="68580" tIns="34290" rIns="68580" bIns="34290" anchor="ctr"/>
          <a:lstStyle>
            <a:lvl1pPr>
              <a:defRPr>
                <a:solidFill>
                  <a:schemeClr val="tx1"/>
                </a:solidFill>
                <a:latin typeface="Arial" charset="0"/>
                <a:ea typeface="MS PGothic" charset="0"/>
                <a:cs typeface="MS PGothic" charset="0"/>
              </a:defRPr>
            </a:lvl1pPr>
            <a:lvl2pPr marL="742950" indent="-285750">
              <a:defRPr>
                <a:solidFill>
                  <a:schemeClr val="tx1"/>
                </a:solidFill>
                <a:latin typeface="Arial" charset="0"/>
                <a:ea typeface="MS PGothic" charset="0"/>
                <a:cs typeface="MS PGothic" charset="0"/>
              </a:defRPr>
            </a:lvl2pPr>
            <a:lvl3pPr marL="1143000" indent="-228600">
              <a:defRPr>
                <a:solidFill>
                  <a:schemeClr val="tx1"/>
                </a:solidFill>
                <a:latin typeface="Arial" charset="0"/>
                <a:ea typeface="MS PGothic" charset="0"/>
                <a:cs typeface="MS PGothic" charset="0"/>
              </a:defRPr>
            </a:lvl3pPr>
            <a:lvl4pPr marL="1600200" indent="-228600">
              <a:defRPr>
                <a:solidFill>
                  <a:schemeClr val="tx1"/>
                </a:solidFill>
                <a:latin typeface="Arial" charset="0"/>
                <a:ea typeface="MS PGothic" charset="0"/>
                <a:cs typeface="MS PGothic" charset="0"/>
              </a:defRPr>
            </a:lvl4pPr>
            <a:lvl5pPr marL="2057400" indent="-22860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r" eaLnBrk="1" hangingPunct="1">
              <a:defRPr/>
            </a:pPr>
            <a:fld id="{15CED7C7-7F24-2344-A575-809A2571C473}" type="slidenum">
              <a:rPr lang="en-GB" sz="900" smtClean="0">
                <a:solidFill>
                  <a:srgbClr val="898989"/>
                </a:solidFill>
                <a:latin typeface="Calibri" charset="0"/>
              </a:rPr>
              <a:pPr algn="r" eaLnBrk="1" hangingPunct="1">
                <a:defRPr/>
              </a:pPr>
              <a:t>‹#›</a:t>
            </a:fld>
            <a:endParaRPr lang="en-GB" sz="900" smtClean="0">
              <a:solidFill>
                <a:srgbClr val="898989"/>
              </a:solidFill>
              <a:latin typeface="Calibri" charset="0"/>
            </a:endParaRPr>
          </a:p>
        </p:txBody>
      </p:sp>
      <p:pic>
        <p:nvPicPr>
          <p:cNvPr id="1034" name="Image 1"/>
          <p:cNvPicPr>
            <a:picLocks noChangeAspect="1" noChangeArrowheads="1"/>
          </p:cNvPicPr>
          <p:nvPr userDrawn="1"/>
        </p:nvPicPr>
        <p:blipFill>
          <a:blip r:embed="rId18" cstate="print">
            <a:extLst>
              <a:ext uri="{28A0092B-C50C-407E-A947-70E740481C1C}">
                <a14:useLocalDpi xmlns="" xmlns:a14="http://schemas.microsoft.com/office/drawing/2010/main" val="0"/>
              </a:ext>
            </a:extLst>
          </a:blip>
          <a:srcRect/>
          <a:stretch>
            <a:fillRect/>
          </a:stretch>
        </p:blipFill>
        <p:spPr bwMode="auto">
          <a:xfrm>
            <a:off x="7596188" y="5589588"/>
            <a:ext cx="1155700" cy="660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651" r:id="rId1"/>
    <p:sldLayoutId id="2147485652" r:id="rId2"/>
    <p:sldLayoutId id="2147485653" r:id="rId3"/>
    <p:sldLayoutId id="2147485654" r:id="rId4"/>
    <p:sldLayoutId id="2147485655" r:id="rId5"/>
    <p:sldLayoutId id="2147485656" r:id="rId6"/>
    <p:sldLayoutId id="2147485657" r:id="rId7"/>
    <p:sldLayoutId id="2147485658" r:id="rId8"/>
    <p:sldLayoutId id="2147485659" r:id="rId9"/>
    <p:sldLayoutId id="2147485660" r:id="rId10"/>
    <p:sldLayoutId id="2147485661" r:id="rId11"/>
    <p:sldLayoutId id="2147485662" r:id="rId12"/>
    <p:sldLayoutId id="2147485663" r:id="rId13"/>
    <p:sldLayoutId id="2147485664" r:id="rId14"/>
    <p:sldLayoutId id="2147485665" r:id="rId15"/>
    <p:sldLayoutId id="2147485666" r:id="rId16"/>
  </p:sldLayoutIdLst>
  <p:transition spd="slow">
    <p:push dir="u"/>
  </p:transition>
  <p:timing>
    <p:tnLst>
      <p:par>
        <p:cTn id="1" dur="indefinite" restart="never" nodeType="tmRoot"/>
      </p:par>
    </p:tnLst>
  </p:timing>
  <p:txStyles>
    <p:titleStyle>
      <a:lvl1pPr algn="l" rtl="0" eaLnBrk="0" fontAlgn="base" hangingPunct="0">
        <a:spcBef>
          <a:spcPct val="0"/>
        </a:spcBef>
        <a:spcAft>
          <a:spcPct val="0"/>
        </a:spcAft>
        <a:defRPr sz="3600" kern="1200">
          <a:solidFill>
            <a:schemeClr val="bg1"/>
          </a:solidFill>
          <a:latin typeface="+mj-lt"/>
          <a:ea typeface="ＭＳ Ｐゴシック" charset="0"/>
          <a:cs typeface="ＭＳ Ｐゴシック" charset="0"/>
        </a:defRPr>
      </a:lvl1pPr>
      <a:lvl2pPr algn="l" rtl="0" eaLnBrk="0" fontAlgn="base" hangingPunct="0">
        <a:spcBef>
          <a:spcPct val="0"/>
        </a:spcBef>
        <a:spcAft>
          <a:spcPct val="0"/>
        </a:spcAft>
        <a:defRPr sz="3600">
          <a:solidFill>
            <a:schemeClr val="bg1"/>
          </a:solidFill>
          <a:latin typeface="Century Gothic" charset="0"/>
          <a:ea typeface="ＭＳ Ｐゴシック" charset="0"/>
          <a:cs typeface="ＭＳ Ｐゴシック" charset="0"/>
        </a:defRPr>
      </a:lvl2pPr>
      <a:lvl3pPr algn="l" rtl="0" eaLnBrk="0" fontAlgn="base" hangingPunct="0">
        <a:spcBef>
          <a:spcPct val="0"/>
        </a:spcBef>
        <a:spcAft>
          <a:spcPct val="0"/>
        </a:spcAft>
        <a:defRPr sz="3600">
          <a:solidFill>
            <a:schemeClr val="bg1"/>
          </a:solidFill>
          <a:latin typeface="Century Gothic" charset="0"/>
          <a:ea typeface="ＭＳ Ｐゴシック" charset="0"/>
          <a:cs typeface="ＭＳ Ｐゴシック" charset="0"/>
        </a:defRPr>
      </a:lvl3pPr>
      <a:lvl4pPr algn="l" rtl="0" eaLnBrk="0" fontAlgn="base" hangingPunct="0">
        <a:spcBef>
          <a:spcPct val="0"/>
        </a:spcBef>
        <a:spcAft>
          <a:spcPct val="0"/>
        </a:spcAft>
        <a:defRPr sz="3600">
          <a:solidFill>
            <a:schemeClr val="bg1"/>
          </a:solidFill>
          <a:latin typeface="Century Gothic" charset="0"/>
          <a:ea typeface="ＭＳ Ｐゴシック" charset="0"/>
          <a:cs typeface="ＭＳ Ｐゴシック" charset="0"/>
        </a:defRPr>
      </a:lvl4pPr>
      <a:lvl5pPr algn="l" rtl="0" eaLnBrk="0" fontAlgn="base" hangingPunct="0">
        <a:spcBef>
          <a:spcPct val="0"/>
        </a:spcBef>
        <a:spcAft>
          <a:spcPct val="0"/>
        </a:spcAft>
        <a:defRPr sz="3600">
          <a:solidFill>
            <a:schemeClr val="bg1"/>
          </a:solidFill>
          <a:latin typeface="Century Gothic" charset="0"/>
          <a:ea typeface="ＭＳ Ｐゴシック" charset="0"/>
          <a:cs typeface="ＭＳ Ｐゴシック" charset="0"/>
        </a:defRPr>
      </a:lvl5pPr>
      <a:lvl6pPr marL="457200" algn="l" rtl="0" fontAlgn="base">
        <a:spcBef>
          <a:spcPct val="0"/>
        </a:spcBef>
        <a:spcAft>
          <a:spcPct val="0"/>
        </a:spcAft>
        <a:defRPr sz="3600">
          <a:solidFill>
            <a:schemeClr val="bg1"/>
          </a:solidFill>
          <a:latin typeface="Century Gothic" charset="0"/>
          <a:ea typeface="ＭＳ Ｐゴシック" charset="0"/>
          <a:cs typeface="ＭＳ Ｐゴシック" charset="0"/>
        </a:defRPr>
      </a:lvl6pPr>
      <a:lvl7pPr marL="914400" algn="l" rtl="0" fontAlgn="base">
        <a:spcBef>
          <a:spcPct val="0"/>
        </a:spcBef>
        <a:spcAft>
          <a:spcPct val="0"/>
        </a:spcAft>
        <a:defRPr sz="3600">
          <a:solidFill>
            <a:schemeClr val="bg1"/>
          </a:solidFill>
          <a:latin typeface="Century Gothic" charset="0"/>
          <a:ea typeface="ＭＳ Ｐゴシック" charset="0"/>
          <a:cs typeface="ＭＳ Ｐゴシック" charset="0"/>
        </a:defRPr>
      </a:lvl7pPr>
      <a:lvl8pPr marL="1371600" algn="l" rtl="0" fontAlgn="base">
        <a:spcBef>
          <a:spcPct val="0"/>
        </a:spcBef>
        <a:spcAft>
          <a:spcPct val="0"/>
        </a:spcAft>
        <a:defRPr sz="3600">
          <a:solidFill>
            <a:schemeClr val="bg1"/>
          </a:solidFill>
          <a:latin typeface="Century Gothic" charset="0"/>
          <a:ea typeface="ＭＳ Ｐゴシック" charset="0"/>
          <a:cs typeface="ＭＳ Ｐゴシック" charset="0"/>
        </a:defRPr>
      </a:lvl8pPr>
      <a:lvl9pPr marL="1828800" algn="l" rtl="0" fontAlgn="base">
        <a:spcBef>
          <a:spcPct val="0"/>
        </a:spcBef>
        <a:spcAft>
          <a:spcPct val="0"/>
        </a:spcAft>
        <a:defRPr sz="3600">
          <a:solidFill>
            <a:schemeClr val="bg1"/>
          </a:solidFill>
          <a:latin typeface="Century Gothic" charset="0"/>
          <a:ea typeface="ＭＳ Ｐゴシック" charset="0"/>
          <a:cs typeface="ＭＳ Ｐゴシック" charset="0"/>
        </a:defRPr>
      </a:lvl9pPr>
    </p:titleStyle>
    <p:bodyStyle>
      <a:lvl1pPr marL="342900" indent="-342900" algn="l" rtl="0" eaLnBrk="0" fontAlgn="base" hangingPunct="0">
        <a:spcBef>
          <a:spcPts val="2000"/>
        </a:spcBef>
        <a:spcAft>
          <a:spcPct val="0"/>
        </a:spcAft>
        <a:buClr>
          <a:schemeClr val="accent1"/>
        </a:buClr>
        <a:buFont typeface="Wingdings 2" charset="0"/>
        <a:buChar char=""/>
        <a:defRPr sz="2000" kern="1200">
          <a:solidFill>
            <a:srgbClr val="595959"/>
          </a:solidFill>
          <a:latin typeface="+mn-lt"/>
          <a:ea typeface="ＭＳ Ｐゴシック" charset="0"/>
          <a:cs typeface="ＭＳ Ｐゴシック" charset="0"/>
        </a:defRPr>
      </a:lvl1pPr>
      <a:lvl2pPr marL="685800" indent="-336550" algn="l" rtl="0" eaLnBrk="0" fontAlgn="base" hangingPunct="0">
        <a:spcBef>
          <a:spcPts val="600"/>
        </a:spcBef>
        <a:spcAft>
          <a:spcPct val="0"/>
        </a:spcAft>
        <a:buClr>
          <a:srgbClr val="254061"/>
        </a:buClr>
        <a:buFont typeface="Wingdings 2" charset="0"/>
        <a:buChar char=""/>
        <a:defRPr kern="1200">
          <a:solidFill>
            <a:srgbClr val="595959"/>
          </a:solidFill>
          <a:latin typeface="+mn-lt"/>
          <a:ea typeface="ＭＳ Ｐゴシック" charset="0"/>
          <a:cs typeface="+mn-cs"/>
        </a:defRPr>
      </a:lvl2pPr>
      <a:lvl3pPr marL="1035050" indent="-349250" algn="l" rtl="0" eaLnBrk="0" fontAlgn="base" hangingPunct="0">
        <a:spcBef>
          <a:spcPts val="600"/>
        </a:spcBef>
        <a:spcAft>
          <a:spcPct val="0"/>
        </a:spcAft>
        <a:buClr>
          <a:schemeClr val="accent1"/>
        </a:buClr>
        <a:buFont typeface="Wingdings 2" charset="0"/>
        <a:buChar char=""/>
        <a:defRPr kern="1200">
          <a:solidFill>
            <a:srgbClr val="595959"/>
          </a:solidFill>
          <a:latin typeface="+mn-lt"/>
          <a:ea typeface="ＭＳ Ｐゴシック" charset="0"/>
          <a:cs typeface="+mn-cs"/>
        </a:defRPr>
      </a:lvl3pPr>
      <a:lvl4pPr marL="1371600" indent="-336550" algn="l" rtl="0" eaLnBrk="0" fontAlgn="base" hangingPunct="0">
        <a:spcBef>
          <a:spcPts val="600"/>
        </a:spcBef>
        <a:spcAft>
          <a:spcPct val="0"/>
        </a:spcAft>
        <a:buClr>
          <a:srgbClr val="254061"/>
        </a:buClr>
        <a:buFont typeface="Wingdings 2" charset="0"/>
        <a:buChar char=""/>
        <a:defRPr kern="1200">
          <a:solidFill>
            <a:srgbClr val="595959"/>
          </a:solidFill>
          <a:latin typeface="+mn-lt"/>
          <a:ea typeface="ＭＳ Ｐゴシック" charset="0"/>
          <a:cs typeface="+mn-cs"/>
        </a:defRPr>
      </a:lvl4pPr>
      <a:lvl5pPr marL="1720850" indent="-349250" algn="l" rtl="0" eaLnBrk="0" fontAlgn="base" hangingPunct="0">
        <a:spcBef>
          <a:spcPts val="600"/>
        </a:spcBef>
        <a:spcAft>
          <a:spcPct val="0"/>
        </a:spcAft>
        <a:buClr>
          <a:schemeClr val="accent1"/>
        </a:buClr>
        <a:buFont typeface="Wingdings 2" charset="0"/>
        <a:buChar char=""/>
        <a:defRPr kern="1200">
          <a:solidFill>
            <a:srgbClr val="595959"/>
          </a:solidFill>
          <a:latin typeface="+mn-lt"/>
          <a:ea typeface="ＭＳ Ｐゴシック" charset="0"/>
          <a:cs typeface="+mn-cs"/>
        </a:defRPr>
      </a:lvl5pPr>
      <a:lvl6pPr marL="2055813"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7"/>
          <p:cNvSpPr>
            <a:spLocks/>
          </p:cNvSpPr>
          <p:nvPr/>
        </p:nvSpPr>
        <p:spPr bwMode="auto">
          <a:xfrm>
            <a:off x="1979613" y="1417638"/>
            <a:ext cx="4968875" cy="1450975"/>
          </a:xfrm>
          <a:prstGeom prst="rect">
            <a:avLst/>
          </a:prstGeom>
          <a:noFill/>
          <a:ln>
            <a:noFill/>
          </a:ln>
          <a:extLst/>
        </p:spPr>
        <p:txBody>
          <a:bodyPr lIns="0" tIns="0" rIns="30479" bIns="0"/>
          <a:lstStyle/>
          <a:p>
            <a:pPr marL="201216" indent="-171450" algn="ctr" eaLnBrk="1" fontAlgn="auto" hangingPunct="1">
              <a:spcBef>
                <a:spcPts val="0"/>
              </a:spcBef>
              <a:spcAft>
                <a:spcPts val="0"/>
              </a:spcAft>
              <a:buClr>
                <a:prstClr val="white"/>
              </a:buClr>
              <a:buSzPct val="125000"/>
              <a:defRPr/>
            </a:pPr>
            <a:endParaRPr lang="en-GB" sz="2700" dirty="0">
              <a:solidFill>
                <a:srgbClr val="056CB6"/>
              </a:solidFill>
              <a:ea typeface="+mn-ea"/>
              <a:cs typeface="+mn-cs"/>
            </a:endParaRPr>
          </a:p>
        </p:txBody>
      </p:sp>
      <p:sp>
        <p:nvSpPr>
          <p:cNvPr id="2052" name="AutoShape 5"/>
          <p:cNvSpPr>
            <a:spLocks noChangeAspect="1" noChangeArrowheads="1"/>
          </p:cNvSpPr>
          <p:nvPr/>
        </p:nvSpPr>
        <p:spPr bwMode="auto">
          <a:xfrm>
            <a:off x="1412875" y="1127125"/>
            <a:ext cx="2698750" cy="439738"/>
          </a:xfrm>
          <a:prstGeom prst="rect">
            <a:avLst/>
          </a:prstGeom>
          <a:noFill/>
          <a:ln>
            <a:noFill/>
          </a:ln>
          <a:extLst/>
        </p:spPr>
        <p:txBody>
          <a:bodyPr/>
          <a:lstStyle/>
          <a:p>
            <a:pPr eaLnBrk="1" fontAlgn="auto" hangingPunct="1">
              <a:spcBef>
                <a:spcPts val="0"/>
              </a:spcBef>
              <a:spcAft>
                <a:spcPts val="0"/>
              </a:spcAft>
              <a:defRPr/>
            </a:pPr>
            <a:endParaRPr lang="en-US" dirty="0">
              <a:solidFill>
                <a:prstClr val="black"/>
              </a:solidFill>
              <a:latin typeface="Calibri"/>
              <a:ea typeface="+mn-ea"/>
              <a:cs typeface="+mn-cs"/>
            </a:endParaRPr>
          </a:p>
        </p:txBody>
      </p:sp>
      <p:sp>
        <p:nvSpPr>
          <p:cNvPr id="20483" name="Titre 3"/>
          <p:cNvSpPr>
            <a:spLocks noGrp="1"/>
          </p:cNvSpPr>
          <p:nvPr>
            <p:ph type="ctrTitle"/>
          </p:nvPr>
        </p:nvSpPr>
        <p:spPr>
          <a:xfrm>
            <a:off x="685800" y="1628775"/>
            <a:ext cx="7772400" cy="2087563"/>
          </a:xfrm>
        </p:spPr>
        <p:txBody>
          <a:bodyPr/>
          <a:lstStyle/>
          <a:p>
            <a:pPr algn="r" rtl="1" eaLnBrk="1" hangingPunct="1"/>
            <a:r>
              <a:rPr lang="ar-LB" b="1" dirty="0" smtClean="0">
                <a:latin typeface="Century Gothic" charset="0"/>
                <a:ea typeface="MS PGothic" charset="0"/>
                <a:cs typeface="MS PGothic" charset="0"/>
              </a:rPr>
              <a:t>المسؤولية الوطنية والردود</a:t>
            </a:r>
            <a:endParaRPr lang="fr-FR" b="1" dirty="0">
              <a:latin typeface="Century Gothic" charset="0"/>
              <a:ea typeface="MS PGothic" charset="0"/>
              <a:cs typeface="MS PGothic" charset="0"/>
            </a:endParaRPr>
          </a:p>
        </p:txBody>
      </p:sp>
      <p:pic>
        <p:nvPicPr>
          <p:cNvPr id="20484" name="Picture 13" descr="ECHO"/>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724525" y="5565775"/>
            <a:ext cx="769938" cy="739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0485" name="Picture 10" descr="https://pbs.twimg.com/profile_images/2226122424/UNHCR_Logo.jpe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692525" y="5576888"/>
            <a:ext cx="735013" cy="7286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0486" name="Picture 12" descr="IDMC logo.png"/>
          <p:cNvPicPr>
            <a:picLocks noChangeAspect="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392113" y="5683250"/>
            <a:ext cx="2379662" cy="5286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title"/>
          </p:nvPr>
        </p:nvSpPr>
        <p:spPr>
          <a:xfrm>
            <a:off x="447675" y="0"/>
            <a:ext cx="8228013" cy="1196975"/>
          </a:xfrm>
        </p:spPr>
        <p:txBody>
          <a:bodyPr/>
          <a:lstStyle/>
          <a:p>
            <a:pPr algn="r" rtl="1" eaLnBrk="1" hangingPunct="1"/>
            <a:r>
              <a:rPr lang="ar-LB" b="1" dirty="0" smtClean="0">
                <a:latin typeface="Century Gothic" charset="0"/>
                <a:ea typeface="MS PGothic" charset="0"/>
                <a:cs typeface="MS PGothic" charset="0"/>
              </a:rPr>
              <a:t>الغايات</a:t>
            </a:r>
            <a:endParaRPr lang="en-US" b="1" dirty="0">
              <a:latin typeface="Century Gothic" charset="0"/>
              <a:ea typeface="MS PGothic" charset="0"/>
              <a:cs typeface="MS PGothic" charset="0"/>
            </a:endParaRPr>
          </a:p>
        </p:txBody>
      </p:sp>
      <p:sp>
        <p:nvSpPr>
          <p:cNvPr id="9219" name="Rectangle 3"/>
          <p:cNvSpPr>
            <a:spLocks noGrp="1" noChangeArrowheads="1"/>
          </p:cNvSpPr>
          <p:nvPr>
            <p:ph idx="1"/>
          </p:nvPr>
        </p:nvSpPr>
        <p:spPr>
          <a:xfrm>
            <a:off x="395288" y="1628775"/>
            <a:ext cx="7416800" cy="4032250"/>
          </a:xfrm>
        </p:spPr>
        <p:txBody>
          <a:bodyPr rtlCol="0">
            <a:normAutofit/>
          </a:bodyPr>
          <a:lstStyle/>
          <a:p>
            <a:pPr algn="r" rtl="1" eaLnBrk="1" fontAlgn="auto" hangingPunct="1">
              <a:lnSpc>
                <a:spcPct val="110000"/>
              </a:lnSpc>
              <a:spcAft>
                <a:spcPts val="600"/>
              </a:spcAft>
              <a:buFont typeface="Wingdings" charset="2"/>
              <a:buChar char="§"/>
              <a:defRPr/>
            </a:pPr>
            <a:r>
              <a:rPr lang="ar-LB" altLang="fr-FR" sz="2800" dirty="0" smtClean="0">
                <a:solidFill>
                  <a:schemeClr val="tx1">
                    <a:lumMod val="65000"/>
                    <a:lumOff val="35000"/>
                  </a:schemeClr>
                </a:solidFill>
                <a:ea typeface="ＭＳ Ｐゴシック" panose="020B0600070205080204" pitchFamily="34" charset="-128"/>
                <a:cs typeface="+mn-cs"/>
              </a:rPr>
              <a:t>عرض مفاهيم المسؤوليات الأساسية والثانوية</a:t>
            </a:r>
          </a:p>
          <a:p>
            <a:pPr algn="r" rtl="1" eaLnBrk="1" fontAlgn="auto" hangingPunct="1">
              <a:lnSpc>
                <a:spcPct val="110000"/>
              </a:lnSpc>
              <a:spcAft>
                <a:spcPts val="600"/>
              </a:spcAft>
              <a:buFont typeface="Wingdings" charset="2"/>
              <a:buChar char="§"/>
              <a:defRPr/>
            </a:pPr>
            <a:r>
              <a:rPr lang="ar-LB" altLang="fr-FR" sz="2800" dirty="0" smtClean="0">
                <a:solidFill>
                  <a:schemeClr val="tx1">
                    <a:lumMod val="65000"/>
                    <a:lumOff val="35000"/>
                  </a:schemeClr>
                </a:solidFill>
                <a:ea typeface="ＭＳ Ｐゴシック" panose="020B0600070205080204" pitchFamily="34" charset="-128"/>
                <a:cs typeface="+mn-cs"/>
              </a:rPr>
              <a:t>درس أسس المسؤولية الوطنية تجاه المهجّرين وتداعياتها</a:t>
            </a:r>
          </a:p>
          <a:p>
            <a:pPr algn="r" rtl="1" eaLnBrk="1" fontAlgn="auto" hangingPunct="1">
              <a:lnSpc>
                <a:spcPct val="110000"/>
              </a:lnSpc>
              <a:spcAft>
                <a:spcPts val="600"/>
              </a:spcAft>
              <a:buFont typeface="Wingdings" charset="2"/>
              <a:buChar char="§"/>
              <a:defRPr/>
            </a:pPr>
            <a:r>
              <a:rPr lang="ar-LB" altLang="fr-FR" sz="2800" dirty="0" smtClean="0">
                <a:solidFill>
                  <a:schemeClr val="tx1">
                    <a:lumMod val="65000"/>
                    <a:lumOff val="35000"/>
                  </a:schemeClr>
                </a:solidFill>
                <a:ea typeface="ＭＳ Ｐゴシック" panose="020B0600070205080204" pitchFamily="34" charset="-128"/>
                <a:cs typeface="+mn-cs"/>
              </a:rPr>
              <a:t>تحديد الخطوات التي يتوجّب اتخاذها من قبل دولة من أجل القيام بمسؤولياتها تجاه المهجّرين</a:t>
            </a:r>
          </a:p>
          <a:p>
            <a:pPr algn="r" rtl="1" eaLnBrk="1" fontAlgn="auto" hangingPunct="1">
              <a:lnSpc>
                <a:spcPct val="110000"/>
              </a:lnSpc>
              <a:spcAft>
                <a:spcPts val="600"/>
              </a:spcAft>
              <a:buFont typeface="Wingdings" charset="2"/>
              <a:buChar char="§"/>
              <a:defRPr/>
            </a:pPr>
            <a:r>
              <a:rPr lang="ar-LB" altLang="fr-FR" sz="2800" dirty="0" smtClean="0">
                <a:solidFill>
                  <a:schemeClr val="tx1">
                    <a:lumMod val="65000"/>
                    <a:lumOff val="35000"/>
                  </a:schemeClr>
                </a:solidFill>
                <a:ea typeface="ＭＳ Ｐゴシック" panose="020B0600070205080204" pitchFamily="34" charset="-128"/>
                <a:cs typeface="+mn-cs"/>
              </a:rPr>
              <a:t>تحديد التحديات لتلافي التهجير والتمكّن من الرد عليه</a:t>
            </a:r>
            <a:endParaRPr lang="en-US" altLang="fr-FR" sz="2800" dirty="0">
              <a:solidFill>
                <a:schemeClr val="tx1">
                  <a:lumMod val="65000"/>
                  <a:lumOff val="35000"/>
                </a:schemeClr>
              </a:solidFill>
              <a:ea typeface="ＭＳ Ｐゴシック" panose="020B0600070205080204" pitchFamily="34" charset="-128"/>
              <a:cs typeface="+mn-cs"/>
            </a:endParaRPr>
          </a:p>
        </p:txBody>
      </p:sp>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re 1"/>
          <p:cNvSpPr>
            <a:spLocks noGrp="1"/>
          </p:cNvSpPr>
          <p:nvPr>
            <p:ph type="title"/>
          </p:nvPr>
        </p:nvSpPr>
        <p:spPr>
          <a:xfrm>
            <a:off x="457200" y="0"/>
            <a:ext cx="8229600" cy="1196975"/>
          </a:xfrm>
        </p:spPr>
        <p:txBody>
          <a:bodyPr/>
          <a:lstStyle/>
          <a:p>
            <a:pPr algn="r" rtl="1" eaLnBrk="1" hangingPunct="1"/>
            <a:r>
              <a:rPr lang="ar-LB" sz="3200" b="1" dirty="0" smtClean="0">
                <a:latin typeface="Century Gothic" charset="0"/>
                <a:ea typeface="MS PGothic" charset="0"/>
                <a:cs typeface="MS PGothic" charset="0"/>
              </a:rPr>
              <a:t>المسؤولية الأساسية والثانوية</a:t>
            </a:r>
            <a:endParaRPr lang="fr-FR" sz="3200" b="1" dirty="0">
              <a:latin typeface="Century Gothic" charset="0"/>
              <a:ea typeface="MS PGothic" charset="0"/>
              <a:cs typeface="MS PGothic" charset="0"/>
            </a:endParaRPr>
          </a:p>
        </p:txBody>
      </p:sp>
      <p:sp>
        <p:nvSpPr>
          <p:cNvPr id="22" name="Content Placeholder 2"/>
          <p:cNvSpPr>
            <a:spLocks noGrp="1"/>
          </p:cNvSpPr>
          <p:nvPr>
            <p:ph sz="half" idx="1"/>
          </p:nvPr>
        </p:nvSpPr>
        <p:spPr>
          <a:xfrm>
            <a:off x="395536" y="1556792"/>
            <a:ext cx="4320480" cy="4569371"/>
          </a:xfrm>
        </p:spPr>
        <p:txBody>
          <a:bodyPr>
            <a:normAutofit/>
          </a:bodyPr>
          <a:lstStyle/>
          <a:p>
            <a:pPr marL="0" indent="0" algn="r" rtl="1">
              <a:spcBef>
                <a:spcPts val="0"/>
              </a:spcBef>
              <a:buNone/>
            </a:pPr>
            <a:r>
              <a:rPr lang="ar-LB" altLang="fr-FR" b="1" dirty="0" smtClean="0"/>
              <a:t>المبدأ التوجيهي الثالث: </a:t>
            </a:r>
            <a:r>
              <a:rPr lang="ar-LB" altLang="fr-FR" dirty="0" smtClean="0"/>
              <a:t>تمتلك السلطات الوطنية </a:t>
            </a:r>
            <a:r>
              <a:rPr lang="ar-LB" altLang="fr-FR" b="1" dirty="0" smtClean="0"/>
              <a:t>الواجب والمسؤولية </a:t>
            </a:r>
            <a:r>
              <a:rPr lang="ar-LB" altLang="fr-FR" dirty="0" smtClean="0"/>
              <a:t>تأمين الحماية والرعاية الإنسانية إلى المهجّرين</a:t>
            </a:r>
          </a:p>
          <a:p>
            <a:pPr marL="0" indent="0" algn="r" rtl="1">
              <a:spcBef>
                <a:spcPts val="0"/>
              </a:spcBef>
              <a:buNone/>
            </a:pPr>
            <a:endParaRPr lang="ar-LB" altLang="fr-FR" dirty="0" smtClean="0"/>
          </a:p>
          <a:p>
            <a:pPr marL="0" indent="0" algn="r" rtl="1">
              <a:spcBef>
                <a:spcPts val="0"/>
              </a:spcBef>
              <a:buNone/>
            </a:pPr>
            <a:r>
              <a:rPr lang="ar-LB" altLang="fr-FR" dirty="0" smtClean="0"/>
              <a:t>يملك المهجّرون حقّ طلب الحماية والمساعدة الإنسانية والحصول عليها من هذه السلطات.</a:t>
            </a:r>
            <a:endParaRPr lang="it-IT" altLang="fr-FR" dirty="0"/>
          </a:p>
        </p:txBody>
      </p:sp>
      <p:sp>
        <p:nvSpPr>
          <p:cNvPr id="23" name="Espace réservé du contenu 4"/>
          <p:cNvSpPr txBox="1">
            <a:spLocks/>
          </p:cNvSpPr>
          <p:nvPr/>
        </p:nvSpPr>
        <p:spPr>
          <a:xfrm>
            <a:off x="5004048" y="1556792"/>
            <a:ext cx="3826768" cy="4569371"/>
          </a:xfrm>
          <a:prstGeom prst="rect">
            <a:avLst/>
          </a:prstGeom>
        </p:spPr>
        <p:txBody>
          <a:bodyPr>
            <a:normAutofit/>
          </a:bodyPr>
          <a:lstStyle>
            <a:lvl1pPr marL="342900" indent="-342900" algn="l" rtl="0" eaLnBrk="0" fontAlgn="base" hangingPunct="0">
              <a:spcBef>
                <a:spcPts val="2000"/>
              </a:spcBef>
              <a:spcAft>
                <a:spcPct val="0"/>
              </a:spcAft>
              <a:buClr>
                <a:schemeClr val="accent1"/>
              </a:buClr>
              <a:buFont typeface="Wingdings 2" charset="0"/>
              <a:buChar char=""/>
              <a:defRPr sz="2000" kern="1200">
                <a:solidFill>
                  <a:srgbClr val="595959"/>
                </a:solidFill>
                <a:latin typeface="+mn-lt"/>
                <a:ea typeface="ＭＳ Ｐゴシック" charset="0"/>
                <a:cs typeface="ＭＳ Ｐゴシック" charset="0"/>
              </a:defRPr>
            </a:lvl1pPr>
            <a:lvl2pPr marL="685800" indent="-336550" algn="l" rtl="0" eaLnBrk="0" fontAlgn="base" hangingPunct="0">
              <a:spcBef>
                <a:spcPts val="600"/>
              </a:spcBef>
              <a:spcAft>
                <a:spcPct val="0"/>
              </a:spcAft>
              <a:buClr>
                <a:srgbClr val="254061"/>
              </a:buClr>
              <a:buFont typeface="Wingdings 2" charset="0"/>
              <a:buChar char=""/>
              <a:defRPr kern="1200">
                <a:solidFill>
                  <a:srgbClr val="595959"/>
                </a:solidFill>
                <a:latin typeface="+mn-lt"/>
                <a:ea typeface="ＭＳ Ｐゴシック" charset="0"/>
                <a:cs typeface="+mn-cs"/>
              </a:defRPr>
            </a:lvl2pPr>
            <a:lvl3pPr marL="1035050" indent="-349250" algn="l" rtl="0" eaLnBrk="0" fontAlgn="base" hangingPunct="0">
              <a:spcBef>
                <a:spcPts val="600"/>
              </a:spcBef>
              <a:spcAft>
                <a:spcPct val="0"/>
              </a:spcAft>
              <a:buClr>
                <a:schemeClr val="accent1"/>
              </a:buClr>
              <a:buFont typeface="Wingdings 2" charset="0"/>
              <a:buChar char=""/>
              <a:defRPr kern="1200">
                <a:solidFill>
                  <a:srgbClr val="595959"/>
                </a:solidFill>
                <a:latin typeface="+mn-lt"/>
                <a:ea typeface="ＭＳ Ｐゴシック" charset="0"/>
                <a:cs typeface="+mn-cs"/>
              </a:defRPr>
            </a:lvl3pPr>
            <a:lvl4pPr marL="1371600" indent="-336550" algn="l" rtl="0" eaLnBrk="0" fontAlgn="base" hangingPunct="0">
              <a:spcBef>
                <a:spcPts val="600"/>
              </a:spcBef>
              <a:spcAft>
                <a:spcPct val="0"/>
              </a:spcAft>
              <a:buClr>
                <a:srgbClr val="254061"/>
              </a:buClr>
              <a:buFont typeface="Wingdings 2" charset="0"/>
              <a:buChar char=""/>
              <a:defRPr kern="1200">
                <a:solidFill>
                  <a:srgbClr val="595959"/>
                </a:solidFill>
                <a:latin typeface="+mn-lt"/>
                <a:ea typeface="ＭＳ Ｐゴシック" charset="0"/>
                <a:cs typeface="+mn-cs"/>
              </a:defRPr>
            </a:lvl4pPr>
            <a:lvl5pPr marL="1720850" indent="-349250" algn="l" rtl="0" eaLnBrk="0" fontAlgn="base" hangingPunct="0">
              <a:spcBef>
                <a:spcPts val="600"/>
              </a:spcBef>
              <a:spcAft>
                <a:spcPct val="0"/>
              </a:spcAft>
              <a:buClr>
                <a:schemeClr val="accent1"/>
              </a:buClr>
              <a:buFont typeface="Wingdings 2" charset="0"/>
              <a:buChar char=""/>
              <a:defRPr kern="1200">
                <a:solidFill>
                  <a:srgbClr val="595959"/>
                </a:solidFill>
                <a:latin typeface="+mn-lt"/>
                <a:ea typeface="ＭＳ Ｐゴシック" charset="0"/>
                <a:cs typeface="+mn-cs"/>
              </a:defRPr>
            </a:lvl5pPr>
            <a:lvl6pPr marL="2055813"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Font typeface="Wingdings 2" pitchFamily="18" charset="2"/>
              <a:buChar char=""/>
              <a:defRPr lang="en-US" sz="1800" kern="1200" dirty="0">
                <a:solidFill>
                  <a:schemeClr val="tx1">
                    <a:lumMod val="65000"/>
                    <a:lumOff val="35000"/>
                  </a:schemeClr>
                </a:solidFill>
                <a:latin typeface="+mn-lt"/>
                <a:ea typeface="+mn-ea"/>
                <a:cs typeface="+mn-cs"/>
              </a:defRPr>
            </a:lvl9pPr>
          </a:lstStyle>
          <a:p>
            <a:pPr marL="0" indent="0" algn="r" rtl="1">
              <a:buFont typeface="Wingdings 2" charset="0"/>
              <a:buNone/>
            </a:pPr>
            <a:r>
              <a:rPr lang="ar-LB" b="1" dirty="0" smtClean="0"/>
              <a:t>المبدأ التوجيهي 25: </a:t>
            </a:r>
            <a:r>
              <a:rPr lang="ar-LB" dirty="0" smtClean="0"/>
              <a:t>التكامل والتعاون</a:t>
            </a:r>
            <a:endParaRPr lang="fr-FR" dirty="0" smtClean="0"/>
          </a:p>
          <a:p>
            <a:pPr marL="0" indent="0">
              <a:buFont typeface="Wingdings 2" charset="0"/>
              <a:buNone/>
            </a:pPr>
            <a:r>
              <a:rPr lang="fr-FR" dirty="0" smtClean="0"/>
              <a:t> </a:t>
            </a:r>
            <a:endParaRPr lang="fr-FR" dirty="0"/>
          </a:p>
        </p:txBody>
      </p:sp>
      <p:sp>
        <p:nvSpPr>
          <p:cNvPr id="24" name="Rounded Rectangle 23"/>
          <p:cNvSpPr/>
          <p:nvPr/>
        </p:nvSpPr>
        <p:spPr>
          <a:xfrm>
            <a:off x="5076056" y="2852936"/>
            <a:ext cx="2801467" cy="668338"/>
          </a:xfrm>
          <a:prstGeom prst="roundRect">
            <a:avLst/>
          </a:prstGeom>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r>
              <a:rPr lang="ar-LB" dirty="0" smtClean="0"/>
              <a:t>دولة</a:t>
            </a:r>
            <a:endParaRPr lang="fr-CH" dirty="0"/>
          </a:p>
        </p:txBody>
      </p:sp>
      <p:sp>
        <p:nvSpPr>
          <p:cNvPr id="25" name="Rounded Rectangle 24"/>
          <p:cNvSpPr/>
          <p:nvPr/>
        </p:nvSpPr>
        <p:spPr>
          <a:xfrm>
            <a:off x="5796136" y="3573016"/>
            <a:ext cx="2064835" cy="576064"/>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r>
              <a:rPr lang="ar-LB" dirty="0" smtClean="0"/>
              <a:t>منظّمات دولية</a:t>
            </a:r>
            <a:endParaRPr lang="fr-CH" dirty="0"/>
          </a:p>
        </p:txBody>
      </p:sp>
      <p:sp>
        <p:nvSpPr>
          <p:cNvPr id="26" name="Rounded Rectangle 25"/>
          <p:cNvSpPr/>
          <p:nvPr/>
        </p:nvSpPr>
        <p:spPr>
          <a:xfrm>
            <a:off x="5796136" y="4221088"/>
            <a:ext cx="2064836" cy="493712"/>
          </a:xfrm>
          <a:prstGeom prst="roundRect">
            <a:avLst/>
          </a:prstGeom>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r>
              <a:rPr lang="ar-LB" dirty="0" smtClean="0"/>
              <a:t>منظّمات المجتمع المدني</a:t>
            </a:r>
            <a:endParaRPr lang="fr-CH" dirty="0"/>
          </a:p>
        </p:txBody>
      </p:sp>
      <p:sp>
        <p:nvSpPr>
          <p:cNvPr id="27" name="Rounded Rectangle 26"/>
          <p:cNvSpPr/>
          <p:nvPr/>
        </p:nvSpPr>
        <p:spPr>
          <a:xfrm rot="16200000">
            <a:off x="4477246" y="4243834"/>
            <a:ext cx="1917700" cy="576064"/>
          </a:xfrm>
          <a:prstGeom prst="roundRect">
            <a:avLst/>
          </a:prstGeom>
          <a:ln/>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a:defRPr/>
            </a:pPr>
            <a:r>
              <a:rPr lang="ar-LB" dirty="0" smtClean="0"/>
              <a:t>منظّمات إقليمية</a:t>
            </a:r>
            <a:endParaRPr lang="fr-CH" dirty="0"/>
          </a:p>
        </p:txBody>
      </p:sp>
      <p:sp>
        <p:nvSpPr>
          <p:cNvPr id="28" name="Rounded Rectangle 27"/>
          <p:cNvSpPr/>
          <p:nvPr/>
        </p:nvSpPr>
        <p:spPr>
          <a:xfrm>
            <a:off x="6948264" y="4797152"/>
            <a:ext cx="930770" cy="630237"/>
          </a:xfrm>
          <a:prstGeom prst="roundRect">
            <a:avLst/>
          </a:prstGeom>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defRPr/>
            </a:pPr>
            <a:r>
              <a:rPr lang="ar-LB" sz="1400" b="1" dirty="0" smtClean="0"/>
              <a:t>المهجّرون</a:t>
            </a:r>
            <a:endParaRPr lang="fr-CH" sz="1400" b="1" dirty="0"/>
          </a:p>
        </p:txBody>
      </p:sp>
      <p:sp>
        <p:nvSpPr>
          <p:cNvPr id="29" name="Rounded Rectangle 28"/>
          <p:cNvSpPr/>
          <p:nvPr/>
        </p:nvSpPr>
        <p:spPr>
          <a:xfrm>
            <a:off x="5796136" y="4797152"/>
            <a:ext cx="1080119" cy="630238"/>
          </a:xfrm>
          <a:prstGeom prst="roundRect">
            <a:avLst/>
          </a:prstGeom>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ar-LB" sz="1400" b="1" dirty="0" smtClean="0"/>
              <a:t>مجموعات غير حكومية</a:t>
            </a:r>
            <a:endParaRPr lang="fr-CH" sz="1400" b="1" dirty="0"/>
          </a:p>
        </p:txBody>
      </p:sp>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 xmlns:p14="http://schemas.microsoft.com/office/powerpoint/2010/main" val="4122441573"/>
              </p:ext>
            </p:extLst>
          </p:nvPr>
        </p:nvGraphicFramePr>
        <p:xfrm>
          <a:off x="-1116632" y="1554453"/>
          <a:ext cx="9721080" cy="48268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6625" name="Titre 1"/>
          <p:cNvSpPr>
            <a:spLocks noGrp="1"/>
          </p:cNvSpPr>
          <p:nvPr>
            <p:ph type="title"/>
          </p:nvPr>
        </p:nvSpPr>
        <p:spPr>
          <a:xfrm>
            <a:off x="457200" y="0"/>
            <a:ext cx="8229600" cy="1268413"/>
          </a:xfrm>
        </p:spPr>
        <p:txBody>
          <a:bodyPr/>
          <a:lstStyle/>
          <a:p>
            <a:pPr algn="r" rtl="1" eaLnBrk="1" hangingPunct="1"/>
            <a:r>
              <a:rPr lang="ar-LB" b="1" dirty="0" smtClean="0">
                <a:latin typeface="Century Gothic" charset="0"/>
                <a:ea typeface="MS PGothic" charset="0"/>
                <a:cs typeface="MS PGothic" charset="0"/>
              </a:rPr>
              <a:t>السيادة والمسؤولية</a:t>
            </a:r>
            <a:endParaRPr lang="fr-FR" b="1" dirty="0">
              <a:latin typeface="Century Gothic" charset="0"/>
              <a:ea typeface="MS PGothic" charset="0"/>
              <a:cs typeface="MS PGothic" charset="0"/>
            </a:endParaRPr>
          </a:p>
        </p:txBody>
      </p:sp>
      <p:sp>
        <p:nvSpPr>
          <p:cNvPr id="15" name="Rectangle 14"/>
          <p:cNvSpPr/>
          <p:nvPr/>
        </p:nvSpPr>
        <p:spPr>
          <a:xfrm rot="5400000">
            <a:off x="4824029" y="3681028"/>
            <a:ext cx="4896544"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sz="2000" b="1" dirty="0" smtClean="0">
                <a:ln w="0"/>
                <a:solidFill>
                  <a:schemeClr val="bg1"/>
                </a:solidFill>
                <a:effectLst>
                  <a:outerShdw blurRad="38100" dist="19050" dir="2700000" algn="tl" rotWithShape="0">
                    <a:schemeClr val="dk1">
                      <a:alpha val="40000"/>
                    </a:schemeClr>
                  </a:outerShdw>
                </a:effectLst>
              </a:rPr>
              <a:t>إطار عمل حول المسؤولية الوطنية</a:t>
            </a:r>
            <a:endParaRPr lang="fr-FR" sz="2000" b="1" dirty="0">
              <a:ln w="0"/>
              <a:solidFill>
                <a:schemeClr val="bg1"/>
              </a:solidFill>
              <a:effectLst>
                <a:outerShdw blurRad="38100" dist="19050" dir="2700000" algn="tl" rotWithShape="0">
                  <a:schemeClr val="dk1">
                    <a:alpha val="40000"/>
                  </a:schemeClr>
                </a:outerShdw>
              </a:effectLst>
            </a:endParaRPr>
          </a:p>
        </p:txBody>
      </p:sp>
      <p:sp>
        <p:nvSpPr>
          <p:cNvPr id="16" name="Right Arrow 15"/>
          <p:cNvSpPr/>
          <p:nvPr/>
        </p:nvSpPr>
        <p:spPr>
          <a:xfrm rot="5400000">
            <a:off x="4196793" y="3660191"/>
            <a:ext cx="5184578" cy="833763"/>
          </a:xfrm>
          <a:prstGeom prst="rightArrow">
            <a:avLst/>
          </a:prstGeom>
        </p:spPr>
        <p:style>
          <a:lnRef idx="2">
            <a:schemeClr val="lt1">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txBody>
          <a:bodyPr/>
          <a:lstStyle/>
          <a:p>
            <a:endParaRPr lang="en-GB" dirty="0"/>
          </a:p>
        </p:txBody>
      </p:sp>
      <p:sp>
        <p:nvSpPr>
          <p:cNvPr id="6" name="Rectangle 5"/>
          <p:cNvSpPr/>
          <p:nvPr/>
        </p:nvSpPr>
        <p:spPr>
          <a:xfrm rot="5400000">
            <a:off x="6032984" y="2905924"/>
            <a:ext cx="1574470" cy="400110"/>
          </a:xfrm>
          <a:prstGeom prst="rect">
            <a:avLst/>
          </a:prstGeom>
        </p:spPr>
        <p:txBody>
          <a:bodyPr wrap="none">
            <a:spAutoFit/>
          </a:bodyPr>
          <a:lstStyle/>
          <a:p>
            <a:pPr algn="ctr"/>
            <a:r>
              <a:rPr lang="ar-LB" altLang="fr-FR" sz="2000" dirty="0" smtClean="0">
                <a:latin typeface="Century Gothic"/>
                <a:cs typeface="Century Gothic"/>
              </a:rPr>
              <a:t>الرد على التهجير</a:t>
            </a:r>
            <a:endParaRPr lang="it-IT" altLang="fr-FR" sz="2000" dirty="0">
              <a:latin typeface="Century Gothic"/>
              <a:cs typeface="Century Gothic"/>
            </a:endParaRPr>
          </a:p>
        </p:txBody>
      </p:sp>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re 1"/>
          <p:cNvSpPr>
            <a:spLocks noGrp="1"/>
          </p:cNvSpPr>
          <p:nvPr>
            <p:ph type="title"/>
          </p:nvPr>
        </p:nvSpPr>
        <p:spPr>
          <a:xfrm>
            <a:off x="457200" y="0"/>
            <a:ext cx="8229600" cy="1268413"/>
          </a:xfrm>
        </p:spPr>
        <p:txBody>
          <a:bodyPr/>
          <a:lstStyle/>
          <a:p>
            <a:pPr algn="r" rtl="1" eaLnBrk="1" hangingPunct="1"/>
            <a:r>
              <a:rPr lang="ar-LB" b="1" dirty="0" smtClean="0">
                <a:latin typeface="Century Gothic" charset="0"/>
                <a:ea typeface="MS PGothic" charset="0"/>
                <a:cs typeface="MS PGothic" charset="0"/>
              </a:rPr>
              <a:t>جمع البيانات والتسجيل وصنع القوانين والسياسات</a:t>
            </a:r>
            <a:endParaRPr lang="fr-FR" b="1" dirty="0">
              <a:latin typeface="Century Gothic" charset="0"/>
              <a:ea typeface="MS PGothic" charset="0"/>
              <a:cs typeface="MS PGothic" charset="0"/>
            </a:endParaRPr>
          </a:p>
        </p:txBody>
      </p:sp>
      <p:sp>
        <p:nvSpPr>
          <p:cNvPr id="14" name="Content Placeholder 5"/>
          <p:cNvSpPr>
            <a:spLocks noGrp="1"/>
          </p:cNvSpPr>
          <p:nvPr>
            <p:ph sz="half" idx="2"/>
          </p:nvPr>
        </p:nvSpPr>
        <p:spPr>
          <a:xfrm>
            <a:off x="468313" y="1844824"/>
            <a:ext cx="3527623" cy="4392612"/>
          </a:xfrm>
        </p:spPr>
        <p:txBody>
          <a:bodyPr rtlCol="0">
            <a:noAutofit/>
          </a:bodyPr>
          <a:lstStyle/>
          <a:p>
            <a:pPr algn="r" rtl="1">
              <a:buFont typeface="Wingdings" charset="2"/>
              <a:buChar char="§"/>
            </a:pPr>
            <a:r>
              <a:rPr lang="ar-LB" altLang="fr-FR" b="1" dirty="0" smtClean="0"/>
              <a:t>التحضير: </a:t>
            </a:r>
            <a:r>
              <a:rPr lang="ar-LB" altLang="fr-FR" dirty="0" smtClean="0"/>
              <a:t>فهم مدى الظاهرة ومميّزاتها</a:t>
            </a:r>
          </a:p>
          <a:p>
            <a:pPr algn="r" rtl="1">
              <a:buFont typeface="Wingdings" charset="2"/>
              <a:buChar char="§"/>
            </a:pPr>
            <a:r>
              <a:rPr lang="ar-LB" altLang="fr-FR" b="1" dirty="0" smtClean="0"/>
              <a:t>الصياغة</a:t>
            </a:r>
            <a:r>
              <a:rPr lang="ar-LB" altLang="fr-FR" dirty="0" smtClean="0"/>
              <a:t>: وضع التدابير التي تجيب فعلاً على حاجات المهجّرين</a:t>
            </a:r>
          </a:p>
          <a:p>
            <a:pPr algn="r" rtl="1">
              <a:buFont typeface="Wingdings" charset="2"/>
              <a:buChar char="§"/>
            </a:pPr>
            <a:r>
              <a:rPr lang="ar-LB" altLang="fr-FR" b="1" dirty="0" smtClean="0"/>
              <a:t>التطبيق: </a:t>
            </a:r>
            <a:r>
              <a:rPr lang="ar-LB" altLang="fr-FR" dirty="0" smtClean="0"/>
              <a:t>تخصيص الموارد المناسبة</a:t>
            </a:r>
            <a:endParaRPr lang="it-IT" altLang="fr-FR" dirty="0"/>
          </a:p>
        </p:txBody>
      </p:sp>
      <p:sp>
        <p:nvSpPr>
          <p:cNvPr id="16" name="Content Placeholder 7"/>
          <p:cNvSpPr>
            <a:spLocks noGrp="1"/>
          </p:cNvSpPr>
          <p:nvPr>
            <p:ph sz="quarter" idx="4294967295"/>
          </p:nvPr>
        </p:nvSpPr>
        <p:spPr>
          <a:xfrm>
            <a:off x="4139952" y="1844824"/>
            <a:ext cx="4535736" cy="3456384"/>
          </a:xfrm>
          <a:solidFill>
            <a:schemeClr val="accent1">
              <a:lumMod val="20000"/>
              <a:lumOff val="80000"/>
            </a:schemeClr>
          </a:solidFill>
        </p:spPr>
        <p:txBody>
          <a:bodyPr/>
          <a:lstStyle/>
          <a:p>
            <a:pPr marL="0" indent="0" algn="r" rtl="1" eaLnBrk="1" hangingPunct="1">
              <a:buNone/>
              <a:defRPr/>
            </a:pPr>
            <a:r>
              <a:rPr lang="ar-LB" altLang="fr-FR" sz="1800" b="1" dirty="0" smtClean="0">
                <a:ea typeface="+mn-ea"/>
                <a:cs typeface="+mn-cs"/>
              </a:rPr>
              <a:t>أوكرانيا: القرار 509</a:t>
            </a:r>
          </a:p>
          <a:p>
            <a:pPr algn="r" rtl="1">
              <a:spcBef>
                <a:spcPts val="0"/>
              </a:spcBef>
              <a:buFont typeface="Wingdings" charset="2"/>
              <a:buChar char="§"/>
              <a:defRPr/>
            </a:pPr>
            <a:r>
              <a:rPr lang="ar-LB" sz="1800" dirty="0" smtClean="0"/>
              <a:t>وضع نظام تسجيل موحّد</a:t>
            </a:r>
          </a:p>
          <a:p>
            <a:pPr algn="r" rtl="1">
              <a:spcBef>
                <a:spcPts val="0"/>
              </a:spcBef>
              <a:buFont typeface="Wingdings" charset="2"/>
              <a:buChar char="§"/>
              <a:defRPr/>
            </a:pPr>
            <a:r>
              <a:rPr lang="ar-LB" sz="1800" dirty="0" smtClean="0"/>
              <a:t>تحديد مدى حاجات المهجّرين</a:t>
            </a:r>
          </a:p>
          <a:p>
            <a:pPr algn="r" rtl="1">
              <a:spcBef>
                <a:spcPts val="0"/>
              </a:spcBef>
              <a:buFont typeface="Wingdings" charset="2"/>
              <a:buChar char="§"/>
              <a:defRPr/>
            </a:pPr>
            <a:r>
              <a:rPr lang="ar-LB" sz="1800" dirty="0" smtClean="0"/>
              <a:t>تحديد النفاذ إلى دعم الدولة</a:t>
            </a:r>
          </a:p>
          <a:p>
            <a:pPr algn="r" rtl="1">
              <a:spcBef>
                <a:spcPts val="0"/>
              </a:spcBef>
              <a:buFont typeface="Wingdings" charset="2"/>
              <a:buChar char="§"/>
              <a:defRPr/>
            </a:pPr>
            <a:endParaRPr lang="ar-LB" sz="1800" dirty="0" smtClean="0"/>
          </a:p>
          <a:p>
            <a:pPr algn="r" rtl="1">
              <a:spcBef>
                <a:spcPts val="0"/>
              </a:spcBef>
              <a:buNone/>
              <a:defRPr/>
            </a:pPr>
            <a:r>
              <a:rPr lang="ar-LB" sz="1800" b="1" dirty="0" smtClean="0"/>
              <a:t>التحدّيات</a:t>
            </a:r>
          </a:p>
          <a:p>
            <a:pPr algn="r" rtl="1">
              <a:spcBef>
                <a:spcPts val="0"/>
              </a:spcBef>
              <a:buFont typeface="Wingdings" charset="2"/>
              <a:buChar char="§"/>
              <a:defRPr/>
            </a:pPr>
            <a:r>
              <a:rPr lang="ar-LB" sz="1800" dirty="0" smtClean="0"/>
              <a:t>تحديد مقصي للمهجّر</a:t>
            </a:r>
          </a:p>
          <a:p>
            <a:pPr algn="r" rtl="1">
              <a:spcBef>
                <a:spcPts val="0"/>
              </a:spcBef>
              <a:buFont typeface="Wingdings" charset="2"/>
              <a:buChar char="§"/>
              <a:defRPr/>
            </a:pPr>
            <a:r>
              <a:rPr lang="ar-LB" sz="1800" dirty="0" smtClean="0"/>
              <a:t>الصعوبات في النفاذ إلى نظام التسجيل</a:t>
            </a:r>
          </a:p>
          <a:p>
            <a:pPr algn="r" rtl="1">
              <a:spcBef>
                <a:spcPts val="0"/>
              </a:spcBef>
              <a:buFont typeface="Wingdings" charset="2"/>
              <a:buChar char="§"/>
              <a:defRPr/>
            </a:pPr>
            <a:r>
              <a:rPr lang="ar-LB" sz="1800" dirty="0" smtClean="0"/>
              <a:t>يحدّد مدى زمني يبلغ ستّة أشهر</a:t>
            </a:r>
            <a:endParaRPr lang="en-US" sz="1800" dirty="0"/>
          </a:p>
        </p:txBody>
      </p:sp>
      <p:sp>
        <p:nvSpPr>
          <p:cNvPr id="7" name="Esplosione 2 5"/>
          <p:cNvSpPr/>
          <p:nvPr/>
        </p:nvSpPr>
        <p:spPr>
          <a:xfrm>
            <a:off x="755576" y="4869160"/>
            <a:ext cx="4824536" cy="1929524"/>
          </a:xfrm>
          <a:prstGeom prst="irregularSeal2">
            <a:avLst/>
          </a:prstGeom>
        </p:spPr>
        <p:style>
          <a:lnRef idx="3">
            <a:schemeClr val="lt1"/>
          </a:lnRef>
          <a:fillRef idx="1">
            <a:schemeClr val="accent6"/>
          </a:fillRef>
          <a:effectRef idx="1">
            <a:schemeClr val="accent6"/>
          </a:effectRef>
          <a:fontRef idx="minor">
            <a:schemeClr val="lt1"/>
          </a:fontRef>
        </p:style>
        <p:txBody>
          <a:bodyPr rtlCol="0" anchor="ctr"/>
          <a:lstStyle/>
          <a:p>
            <a:pPr algn="ctr" rtl="1"/>
            <a:endParaRPr lang="ar-LB" altLang="fr-FR" sz="1400" b="1" dirty="0" smtClean="0">
              <a:solidFill>
                <a:schemeClr val="tx1"/>
              </a:solidFill>
            </a:endParaRPr>
          </a:p>
          <a:p>
            <a:pPr algn="ctr" rtl="1"/>
            <a:r>
              <a:rPr lang="ar-LB" altLang="fr-FR" sz="1400" b="1" dirty="0" smtClean="0">
                <a:solidFill>
                  <a:schemeClr val="tx1"/>
                </a:solidFill>
              </a:rPr>
              <a:t>لا يجب أن يؤدّي معيار التسجيل إلى تمييز</a:t>
            </a:r>
          </a:p>
          <a:p>
            <a:pPr algn="ctr" rtl="1"/>
            <a:r>
              <a:rPr lang="it-IT" altLang="fr-FR" sz="1400" b="1" dirty="0" smtClean="0">
                <a:solidFill>
                  <a:schemeClr val="tx1"/>
                </a:solidFill>
              </a:rPr>
              <a:t>+</a:t>
            </a:r>
            <a:endParaRPr lang="ar-LB" altLang="fr-FR" sz="1400" b="1" dirty="0" smtClean="0">
              <a:solidFill>
                <a:schemeClr val="tx1"/>
              </a:solidFill>
            </a:endParaRPr>
          </a:p>
          <a:p>
            <a:pPr algn="ctr" rtl="1"/>
            <a:r>
              <a:rPr lang="ar-LB" altLang="fr-FR" sz="1400" b="1" dirty="0" smtClean="0">
                <a:solidFill>
                  <a:schemeClr val="tx1"/>
                </a:solidFill>
              </a:rPr>
              <a:t>حماية البيانات في النظام القانوني الوطني</a:t>
            </a:r>
            <a:endParaRPr lang="it-IT" sz="1400" b="1" dirty="0">
              <a:solidFill>
                <a:schemeClr val="tx1"/>
              </a:solidFill>
            </a:endParaRPr>
          </a:p>
        </p:txBody>
      </p:sp>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a:xfrm>
            <a:off x="457200" y="-26988"/>
            <a:ext cx="8229600" cy="1268413"/>
          </a:xfrm>
        </p:spPr>
        <p:txBody>
          <a:bodyPr/>
          <a:lstStyle/>
          <a:p>
            <a:pPr algn="r" rtl="1" eaLnBrk="1" hangingPunct="1"/>
            <a:r>
              <a:rPr lang="ar-LB" b="1" dirty="0" smtClean="0">
                <a:latin typeface="Century Gothic" charset="0"/>
                <a:ea typeface="MS PGothic" charset="0"/>
                <a:cs typeface="MS PGothic" charset="0"/>
              </a:rPr>
              <a:t>مشاركة المهجّرين</a:t>
            </a:r>
            <a:endParaRPr lang="fr-CH" b="1" dirty="0">
              <a:latin typeface="Century Gothic" charset="0"/>
              <a:ea typeface="MS PGothic" charset="0"/>
              <a:cs typeface="MS PGothic" charset="0"/>
            </a:endParaRPr>
          </a:p>
        </p:txBody>
      </p:sp>
      <p:sp>
        <p:nvSpPr>
          <p:cNvPr id="3" name="Content Placeholder 2"/>
          <p:cNvSpPr>
            <a:spLocks noGrp="1"/>
          </p:cNvSpPr>
          <p:nvPr>
            <p:ph sz="half" idx="1"/>
          </p:nvPr>
        </p:nvSpPr>
        <p:spPr>
          <a:xfrm>
            <a:off x="467544" y="1556792"/>
            <a:ext cx="4176464" cy="4824412"/>
          </a:xfrm>
        </p:spPr>
        <p:txBody>
          <a:bodyPr rtlCol="0">
            <a:noAutofit/>
          </a:bodyPr>
          <a:lstStyle/>
          <a:p>
            <a:pPr marL="0" indent="0" algn="r" rtl="1">
              <a:buNone/>
            </a:pPr>
            <a:r>
              <a:rPr lang="ar-LB" altLang="fr-FR" sz="2200" b="1" dirty="0" smtClean="0"/>
              <a:t>المبادئ التوجيهية 18 و23 </a:t>
            </a:r>
            <a:r>
              <a:rPr lang="ar-LB" altLang="fr-FR" sz="2200" dirty="0" smtClean="0"/>
              <a:t> حول حماية النساء والفتيات ومساعدتهن و28-2 حول المبادئ المستدامة:</a:t>
            </a:r>
          </a:p>
          <a:p>
            <a:pPr algn="r" rtl="1">
              <a:buFont typeface="Wingdings" charset="2"/>
              <a:buChar char="§"/>
            </a:pPr>
            <a:r>
              <a:rPr lang="ar-LB" altLang="fr-FR" sz="2200" dirty="0" smtClean="0"/>
              <a:t>يملك المهجّرون حق المشاركة</a:t>
            </a:r>
          </a:p>
          <a:p>
            <a:pPr algn="r" rtl="1">
              <a:buFont typeface="Wingdings" charset="2"/>
              <a:buChar char="§"/>
            </a:pPr>
            <a:r>
              <a:rPr lang="ar-LB" altLang="fr-FR" sz="2200" dirty="0" smtClean="0"/>
              <a:t>تجعل مشاركتهم الردود أكثر فعالية</a:t>
            </a:r>
          </a:p>
          <a:p>
            <a:pPr algn="r" rtl="1">
              <a:buFont typeface="Wingdings" charset="2"/>
              <a:buChar char="§"/>
            </a:pPr>
            <a:r>
              <a:rPr lang="ar-LB" altLang="fr-FR" sz="2200" dirty="0" smtClean="0"/>
              <a:t>كما تحدّ من الإتّكال على الغير وتسهّل الإندماج</a:t>
            </a:r>
            <a:endParaRPr lang="it-IT" altLang="fr-FR" sz="2200" dirty="0"/>
          </a:p>
        </p:txBody>
      </p:sp>
      <p:pic>
        <p:nvPicPr>
          <p:cNvPr id="5" name="Image 3"/>
          <p:cNvPicPr>
            <a:picLocks noGrp="1" noChangeAspect="1"/>
          </p:cNvPicPr>
          <p:nvPr>
            <p:ph sz="half" idx="2"/>
          </p:nvPr>
        </p:nvPicPr>
        <p:blipFill>
          <a:blip r:embed="rId3" cstate="print">
            <a:extLst>
              <a:ext uri="{28A0092B-C50C-407E-A947-70E740481C1C}">
                <a14:useLocalDpi xmlns="" xmlns:a14="http://schemas.microsoft.com/office/drawing/2010/main" val="0"/>
              </a:ext>
            </a:extLst>
          </a:blip>
          <a:srcRect/>
          <a:stretch>
            <a:fillRect/>
          </a:stretch>
        </p:blipFill>
        <p:spPr bwMode="auto">
          <a:xfrm>
            <a:off x="5148064" y="1412776"/>
            <a:ext cx="3485246" cy="3600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Rectangle 5"/>
          <p:cNvSpPr/>
          <p:nvPr/>
        </p:nvSpPr>
        <p:spPr>
          <a:xfrm>
            <a:off x="5076056" y="5157192"/>
            <a:ext cx="2520280" cy="738664"/>
          </a:xfrm>
          <a:prstGeom prst="rect">
            <a:avLst/>
          </a:prstGeom>
        </p:spPr>
        <p:txBody>
          <a:bodyPr wrap="square">
            <a:spAutoFit/>
          </a:bodyPr>
          <a:lstStyle/>
          <a:p>
            <a:pPr marL="0" lvl="1" algn="r" rtl="1">
              <a:defRPr/>
            </a:pPr>
            <a:r>
              <a:rPr lang="ar-LB" sz="1400" dirty="0" smtClean="0">
                <a:latin typeface="+mn-lt"/>
              </a:rPr>
              <a:t>نظّم اليمن مجموعات دراسة وورشات عمل لأكثر من 3600 مهجّر كجزء من آلية سن القوانين وصنع السياسات</a:t>
            </a:r>
            <a:endParaRPr lang="it-IT" altLang="fr-FR" sz="1400" dirty="0">
              <a:latin typeface="+mn-lt"/>
            </a:endParaRPr>
          </a:p>
        </p:txBody>
      </p:sp>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re 1"/>
          <p:cNvSpPr>
            <a:spLocks noGrp="1"/>
          </p:cNvSpPr>
          <p:nvPr>
            <p:ph type="title"/>
          </p:nvPr>
        </p:nvSpPr>
        <p:spPr>
          <a:xfrm>
            <a:off x="323850" y="0"/>
            <a:ext cx="8424863" cy="1268413"/>
          </a:xfrm>
        </p:spPr>
        <p:txBody>
          <a:bodyPr/>
          <a:lstStyle/>
          <a:p>
            <a:pPr algn="r" rtl="1" eaLnBrk="1" hangingPunct="1"/>
            <a:r>
              <a:rPr lang="ar-LB" sz="2800" b="1" dirty="0" smtClean="0">
                <a:latin typeface="Century Gothic" charset="0"/>
                <a:ea typeface="MS PGothic" charset="0"/>
                <a:cs typeface="MS PGothic" charset="0"/>
              </a:rPr>
              <a:t>الموارد الملائمة</a:t>
            </a:r>
            <a:endParaRPr lang="fr-FR" sz="2800" b="1" dirty="0">
              <a:latin typeface="Century Gothic" charset="0"/>
              <a:ea typeface="MS PGothic" charset="0"/>
              <a:cs typeface="MS PGothic" charset="0"/>
            </a:endParaRPr>
          </a:p>
        </p:txBody>
      </p:sp>
      <p:sp>
        <p:nvSpPr>
          <p:cNvPr id="2" name="Content Placeholder 1"/>
          <p:cNvSpPr>
            <a:spLocks noGrp="1"/>
          </p:cNvSpPr>
          <p:nvPr>
            <p:ph idx="1"/>
          </p:nvPr>
        </p:nvSpPr>
        <p:spPr>
          <a:xfrm>
            <a:off x="395537" y="1628800"/>
            <a:ext cx="4464495" cy="3456384"/>
          </a:xfrm>
        </p:spPr>
        <p:txBody>
          <a:bodyPr/>
          <a:lstStyle/>
          <a:p>
            <a:pPr algn="r" rtl="1">
              <a:buFont typeface="Wingdings" charset="2"/>
              <a:buChar char="§"/>
            </a:pPr>
            <a:r>
              <a:rPr lang="ar-LB" altLang="fr-FR" dirty="0" smtClean="0"/>
              <a:t>على المسؤولين عن الصياغة فهم الموارد المتوفّرة مسبقًا</a:t>
            </a:r>
          </a:p>
          <a:p>
            <a:pPr algn="r" rtl="1">
              <a:buFont typeface="Wingdings" charset="2"/>
              <a:buChar char="§"/>
            </a:pPr>
            <a:r>
              <a:rPr lang="ar-LB" altLang="fr-FR" dirty="0" smtClean="0"/>
              <a:t>يجب تنسيق تطوير القوانين والسياسات مع دورات الموازنة السنوية</a:t>
            </a:r>
          </a:p>
          <a:p>
            <a:pPr algn="r" rtl="1">
              <a:buFont typeface="Wingdings" charset="2"/>
              <a:buChar char="§"/>
            </a:pPr>
            <a:r>
              <a:rPr lang="ar-LB" altLang="fr-FR" dirty="0" smtClean="0"/>
              <a:t>في حال تعيين مرجعيّة، يجب أن تُمنح الموارد المالية التي تحتاج إليها من أجل لعب دورها على أكمل وجه</a:t>
            </a:r>
          </a:p>
        </p:txBody>
      </p:sp>
      <p:sp>
        <p:nvSpPr>
          <p:cNvPr id="9" name="Content Placeholder 7"/>
          <p:cNvSpPr txBox="1">
            <a:spLocks/>
          </p:cNvSpPr>
          <p:nvPr/>
        </p:nvSpPr>
        <p:spPr bwMode="auto">
          <a:xfrm>
            <a:off x="5076056" y="1700808"/>
            <a:ext cx="3599632" cy="2952328"/>
          </a:xfrm>
          <a:prstGeom prst="rect">
            <a:avLst/>
          </a:prstGeom>
          <a:solidFill>
            <a:schemeClr val="accent1">
              <a:lumMod val="20000"/>
              <a:lumOff val="80000"/>
            </a:schemeClr>
          </a:solidFill>
          <a:ln>
            <a:noFill/>
          </a:ln>
          <a:extLs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ts val="2000"/>
              </a:spcBef>
              <a:spcAft>
                <a:spcPct val="0"/>
              </a:spcAft>
              <a:buClr>
                <a:schemeClr val="accent1"/>
              </a:buClr>
              <a:buFont typeface="Wingdings 2" charset="0"/>
              <a:buChar char=""/>
              <a:defRPr sz="2000" kern="1200">
                <a:solidFill>
                  <a:srgbClr val="595959"/>
                </a:solidFill>
                <a:latin typeface="+mn-lt"/>
                <a:ea typeface="ＭＳ Ｐゴシック" charset="0"/>
                <a:cs typeface="ＭＳ Ｐゴシック" charset="0"/>
              </a:defRPr>
            </a:lvl1pPr>
            <a:lvl2pPr marL="685800" indent="-336550" algn="l" rtl="0" eaLnBrk="0" fontAlgn="base" hangingPunct="0">
              <a:spcBef>
                <a:spcPts val="600"/>
              </a:spcBef>
              <a:spcAft>
                <a:spcPct val="0"/>
              </a:spcAft>
              <a:buClr>
                <a:srgbClr val="254061"/>
              </a:buClr>
              <a:buFont typeface="Wingdings 2" charset="0"/>
              <a:buChar char=""/>
              <a:defRPr kern="1200">
                <a:solidFill>
                  <a:srgbClr val="595959"/>
                </a:solidFill>
                <a:latin typeface="+mn-lt"/>
                <a:ea typeface="ＭＳ Ｐゴシック" charset="0"/>
                <a:cs typeface="+mn-cs"/>
              </a:defRPr>
            </a:lvl2pPr>
            <a:lvl3pPr marL="1035050" indent="-349250" algn="l" rtl="0" eaLnBrk="0" fontAlgn="base" hangingPunct="0">
              <a:spcBef>
                <a:spcPts val="600"/>
              </a:spcBef>
              <a:spcAft>
                <a:spcPct val="0"/>
              </a:spcAft>
              <a:buClr>
                <a:schemeClr val="accent1"/>
              </a:buClr>
              <a:buFont typeface="Wingdings 2" charset="0"/>
              <a:buChar char=""/>
              <a:defRPr kern="1200">
                <a:solidFill>
                  <a:srgbClr val="595959"/>
                </a:solidFill>
                <a:latin typeface="+mn-lt"/>
                <a:ea typeface="ＭＳ Ｐゴシック" charset="0"/>
                <a:cs typeface="+mn-cs"/>
              </a:defRPr>
            </a:lvl3pPr>
            <a:lvl4pPr marL="1371600" indent="-336550" algn="l" rtl="0" eaLnBrk="0" fontAlgn="base" hangingPunct="0">
              <a:spcBef>
                <a:spcPts val="600"/>
              </a:spcBef>
              <a:spcAft>
                <a:spcPct val="0"/>
              </a:spcAft>
              <a:buClr>
                <a:srgbClr val="254061"/>
              </a:buClr>
              <a:buFont typeface="Wingdings 2" charset="0"/>
              <a:buChar char=""/>
              <a:defRPr kern="1200">
                <a:solidFill>
                  <a:srgbClr val="595959"/>
                </a:solidFill>
                <a:latin typeface="+mn-lt"/>
                <a:ea typeface="ＭＳ Ｐゴシック" charset="0"/>
                <a:cs typeface="+mn-cs"/>
              </a:defRPr>
            </a:lvl4pPr>
            <a:lvl5pPr marL="1720850" indent="-349250" algn="l" rtl="0" eaLnBrk="0" fontAlgn="base" hangingPunct="0">
              <a:spcBef>
                <a:spcPts val="600"/>
              </a:spcBef>
              <a:spcAft>
                <a:spcPct val="0"/>
              </a:spcAft>
              <a:buClr>
                <a:schemeClr val="accent1"/>
              </a:buClr>
              <a:buFont typeface="Wingdings 2" charset="0"/>
              <a:buChar char=""/>
              <a:defRPr kern="1200">
                <a:solidFill>
                  <a:srgbClr val="595959"/>
                </a:solidFill>
                <a:latin typeface="+mn-lt"/>
                <a:ea typeface="ＭＳ Ｐゴシック" charset="0"/>
                <a:cs typeface="+mn-cs"/>
              </a:defRPr>
            </a:lvl5pPr>
            <a:lvl6pPr marL="2055813"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Font typeface="Wingdings 2" pitchFamily="18" charset="2"/>
              <a:buChar char=""/>
              <a:defRPr lang="en-US" sz="1800" kern="1200" dirty="0">
                <a:solidFill>
                  <a:schemeClr val="tx1">
                    <a:lumMod val="65000"/>
                    <a:lumOff val="35000"/>
                  </a:schemeClr>
                </a:solidFill>
                <a:latin typeface="+mn-lt"/>
                <a:ea typeface="+mn-ea"/>
                <a:cs typeface="+mn-cs"/>
              </a:defRPr>
            </a:lvl9pPr>
          </a:lstStyle>
          <a:p>
            <a:pPr marL="0" indent="0" algn="r" rtl="1">
              <a:buNone/>
            </a:pPr>
            <a:r>
              <a:rPr lang="ar-LB" altLang="fr-FR" sz="1700" dirty="0" smtClean="0">
                <a:solidFill>
                  <a:schemeClr val="tx1"/>
                </a:solidFill>
              </a:rPr>
              <a:t>تشير السياسة الوطنية حول اللاجئين لسنة 2013 في أفغانستان إلى أنّ على الوزارة المسؤولة عن التطبيق أن تعمد إلى ”تخصيص الموارد اللازمة، لا سيما من خلال الموازنة الوطنية والمجتمع الدولي... لتطبيق خطط العمل الوطنية والمناطقية“.</a:t>
            </a:r>
          </a:p>
          <a:p>
            <a:pPr marL="0" indent="0">
              <a:buNone/>
            </a:pPr>
            <a:endParaRPr lang="en-US" sz="1700" dirty="0" smtClean="0">
              <a:solidFill>
                <a:schemeClr val="tx1"/>
              </a:solidFill>
            </a:endParaRPr>
          </a:p>
        </p:txBody>
      </p:sp>
      <p:sp>
        <p:nvSpPr>
          <p:cNvPr id="10" name="Rettangolo arrotondato 8"/>
          <p:cNvSpPr/>
          <p:nvPr/>
        </p:nvSpPr>
        <p:spPr>
          <a:xfrm>
            <a:off x="3203848" y="4941168"/>
            <a:ext cx="3240360" cy="1656184"/>
          </a:xfrm>
          <a:prstGeom prst="roundRect">
            <a:avLst/>
          </a:prstGeom>
        </p:spPr>
        <p:style>
          <a:lnRef idx="3">
            <a:schemeClr val="lt1"/>
          </a:lnRef>
          <a:fillRef idx="1">
            <a:schemeClr val="accent6"/>
          </a:fillRef>
          <a:effectRef idx="1">
            <a:schemeClr val="accent6"/>
          </a:effectRef>
          <a:fontRef idx="minor">
            <a:schemeClr val="lt1"/>
          </a:fontRef>
        </p:style>
        <p:txBody>
          <a:bodyPr anchor="ctr"/>
          <a:lstStyle/>
          <a:p>
            <a:pPr algn="ctr">
              <a:defRPr/>
            </a:pPr>
            <a:endParaRPr lang="it-IT" sz="1600" dirty="0" smtClean="0">
              <a:solidFill>
                <a:schemeClr val="tx1">
                  <a:lumMod val="75000"/>
                  <a:lumOff val="25000"/>
                </a:schemeClr>
              </a:solidFill>
            </a:endParaRPr>
          </a:p>
          <a:p>
            <a:pPr algn="ctr" rtl="1">
              <a:defRPr/>
            </a:pPr>
            <a:r>
              <a:rPr lang="ar-LB" sz="1600" dirty="0" smtClean="0">
                <a:solidFill>
                  <a:schemeClr val="tx1">
                    <a:lumMod val="75000"/>
                    <a:lumOff val="25000"/>
                  </a:schemeClr>
                </a:solidFill>
              </a:rPr>
              <a:t>أذربيجان تعيد النظر في موازنتها السنوية المخصّصة للمهجّرين</a:t>
            </a:r>
          </a:p>
          <a:p>
            <a:pPr algn="r" rtl="1">
              <a:defRPr/>
            </a:pPr>
            <a:r>
              <a:rPr lang="ar-LB" sz="1600" dirty="0" smtClean="0">
                <a:solidFill>
                  <a:schemeClr val="tx1">
                    <a:lumMod val="75000"/>
                    <a:lumOff val="25000"/>
                  </a:schemeClr>
                </a:solidFill>
              </a:rPr>
              <a:t>- 1995: مليون دولار </a:t>
            </a:r>
          </a:p>
          <a:p>
            <a:pPr algn="r" rtl="1">
              <a:buFontTx/>
              <a:buChar char="-"/>
              <a:defRPr/>
            </a:pPr>
            <a:r>
              <a:rPr lang="ar-LB" sz="1600" dirty="0" smtClean="0">
                <a:solidFill>
                  <a:schemeClr val="tx1">
                    <a:lumMod val="75000"/>
                    <a:lumOff val="25000"/>
                  </a:schemeClr>
                </a:solidFill>
              </a:rPr>
              <a:t>2005: 200 مليون دولار</a:t>
            </a:r>
          </a:p>
          <a:p>
            <a:pPr algn="r" rtl="1">
              <a:buFontTx/>
              <a:buChar char="-"/>
              <a:defRPr/>
            </a:pPr>
            <a:r>
              <a:rPr lang="ar-LB" sz="1600" dirty="0" smtClean="0">
                <a:solidFill>
                  <a:schemeClr val="tx1">
                    <a:lumMod val="75000"/>
                    <a:lumOff val="25000"/>
                  </a:schemeClr>
                </a:solidFill>
              </a:rPr>
              <a:t>2007: 225 مليون دولار</a:t>
            </a:r>
            <a:endParaRPr lang="it-IT" sz="1600" dirty="0">
              <a:solidFill>
                <a:schemeClr val="tx1">
                  <a:lumMod val="75000"/>
                  <a:lumOff val="25000"/>
                </a:schemeClr>
              </a:solidFill>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0.70"/>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a:xfrm>
            <a:off x="250825" y="0"/>
            <a:ext cx="8435975" cy="1196975"/>
          </a:xfrm>
        </p:spPr>
        <p:txBody>
          <a:bodyPr/>
          <a:lstStyle/>
          <a:p>
            <a:pPr algn="r" rtl="1" eaLnBrk="1" hangingPunct="1"/>
            <a:r>
              <a:rPr lang="ar-LB" sz="2800" b="1" dirty="0" smtClean="0">
                <a:latin typeface="Century Gothic" charset="0"/>
                <a:ea typeface="MS PGothic" charset="0"/>
                <a:cs typeface="MS PGothic" charset="0"/>
              </a:rPr>
              <a:t>خاتمة</a:t>
            </a:r>
            <a:endParaRPr lang="fr-CH" sz="2800" b="1" dirty="0">
              <a:latin typeface="Century Gothic" charset="0"/>
              <a:ea typeface="MS PGothic" charset="0"/>
              <a:cs typeface="MS PGothic" charset="0"/>
            </a:endParaRPr>
          </a:p>
        </p:txBody>
      </p:sp>
      <p:sp>
        <p:nvSpPr>
          <p:cNvPr id="45058" name="Content Placeholder 2"/>
          <p:cNvSpPr>
            <a:spLocks noGrp="1"/>
          </p:cNvSpPr>
          <p:nvPr>
            <p:ph idx="1"/>
          </p:nvPr>
        </p:nvSpPr>
        <p:spPr>
          <a:xfrm>
            <a:off x="250825" y="1556792"/>
            <a:ext cx="8208963" cy="4425950"/>
          </a:xfrm>
        </p:spPr>
        <p:txBody>
          <a:bodyPr/>
          <a:lstStyle/>
          <a:p>
            <a:pPr algn="r" rtl="1">
              <a:buFont typeface="Wingdings" charset="2"/>
              <a:buChar char="§"/>
            </a:pPr>
            <a:r>
              <a:rPr lang="ar-LB" altLang="fr-FR" sz="2200" dirty="0" smtClean="0"/>
              <a:t>يمكن للعوامل السياسية والإقتصادية والإجتماعية أن تعيق عمل تلافي التهجير والردود المخصّصة له</a:t>
            </a:r>
          </a:p>
          <a:p>
            <a:pPr algn="r" rtl="1">
              <a:buFont typeface="Wingdings" charset="2"/>
              <a:buChar char="§"/>
            </a:pPr>
            <a:r>
              <a:rPr lang="ar-LB" altLang="fr-FR" sz="2200" dirty="0" smtClean="0"/>
              <a:t>يسمح فهم أسباب مسائل </a:t>
            </a:r>
            <a:r>
              <a:rPr lang="ar-LB" altLang="fr-FR" sz="2200" smtClean="0"/>
              <a:t>مماثلة اتّخاذ </a:t>
            </a:r>
            <a:r>
              <a:rPr lang="ar-LB" altLang="fr-FR" sz="2200" dirty="0" smtClean="0"/>
              <a:t>القرارات المؤسساتية الصحيحة</a:t>
            </a:r>
          </a:p>
          <a:p>
            <a:pPr algn="r" rtl="1">
              <a:buFont typeface="Wingdings" charset="2"/>
              <a:buChar char="§"/>
            </a:pPr>
            <a:r>
              <a:rPr lang="ar-LB" altLang="fr-FR" sz="2200" dirty="0" smtClean="0"/>
              <a:t>التوعية حول التهجير وتخصيص الموارد اللازمة وضمان المشاركة والتنسيق هي علامات مسؤولية وطنية تجاه المهجّرين</a:t>
            </a:r>
          </a:p>
          <a:p>
            <a:pPr algn="r" rtl="1">
              <a:buFont typeface="Wingdings" charset="2"/>
              <a:buChar char="§"/>
            </a:pPr>
            <a:r>
              <a:rPr lang="ar-LB" altLang="fr-FR" sz="2200" dirty="0" smtClean="0"/>
              <a:t>يمكن ترجمة معايير الرد الوطني على أرض الواقع من خلال تدابير قانونية أو سياسات ملموسة</a:t>
            </a:r>
            <a:endParaRPr lang="it-IT" altLang="fr-FR" sz="2200" dirty="0" smtClean="0"/>
          </a:p>
        </p:txBody>
      </p:sp>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theme/theme1.xml><?xml version="1.0" encoding="utf-8"?>
<a:theme xmlns:a="http://schemas.openxmlformats.org/drawingml/2006/main" name="Percepti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erception">
      <a:majorFont>
        <a:latin typeface="Century Gothic"/>
        <a:ea typeface=""/>
        <a:cs typeface=""/>
        <a:font script="Jpan" typeface="メイリオ"/>
        <a:font script="Hans" typeface="宋体"/>
        <a:font script="Hant" typeface="新細明體"/>
      </a:majorFont>
      <a:minorFont>
        <a:latin typeface="Century Gothic"/>
        <a:ea typeface=""/>
        <a:cs typeface=""/>
        <a:font script="Jpan" typeface="メイリオ"/>
        <a:font script="Hans" typeface="宋体"/>
        <a:font script="Hant" typeface="新細明體"/>
      </a:minorFont>
    </a:fontScheme>
    <a:fmtScheme name="Perception">
      <a:fillStyleLst>
        <a:solidFill>
          <a:schemeClr val="phClr"/>
        </a:solidFill>
        <a:solidFill>
          <a:schemeClr val="phClr">
            <a:shade val="90000"/>
          </a:schemeClr>
        </a:solidFill>
        <a:solidFill>
          <a:schemeClr val="phClr">
            <a:shade val="80000"/>
          </a:schemeClr>
        </a:solidFill>
      </a:fillStyleLst>
      <a:lnStyleLst>
        <a:ln w="12700" cap="flat" cmpd="sng" algn="ctr">
          <a:solidFill>
            <a:schemeClr val="phClr">
              <a:satMod val="105000"/>
            </a:schemeClr>
          </a:solidFill>
          <a:prstDash val="solid"/>
        </a:ln>
        <a:ln w="25400" cap="flat" cmpd="sng" algn="ctr">
          <a:solidFill>
            <a:schemeClr val="phClr"/>
          </a:solidFill>
          <a:prstDash val="solid"/>
        </a:ln>
        <a:ln w="25400" cap="flat" cmpd="sng" algn="ctr">
          <a:solidFill>
            <a:schemeClr val="phClr">
              <a:alpha val="80000"/>
            </a:schemeClr>
          </a:solidFill>
          <a:prstDash val="solid"/>
        </a:ln>
      </a:lnStyleLst>
      <a:effectStyleLst>
        <a:effectStyle>
          <a:effectLst/>
        </a:effectStyle>
        <a:effectStyle>
          <a:effectLst/>
          <a:scene3d>
            <a:camera prst="obliqueTopRight"/>
            <a:lightRig rig="threePt" dir="tl"/>
          </a:scene3d>
          <a:sp3d>
            <a:bevelT w="25400" h="25400"/>
          </a:sp3d>
        </a:effectStyle>
        <a:effectStyle>
          <a:effectLst/>
          <a:scene3d>
            <a:camera prst="perspectiveFront" fov="4200000"/>
            <a:lightRig rig="balanced" dir="tl">
              <a:rot lat="0" lon="0" rev="18600000"/>
            </a:lightRig>
          </a:scene3d>
          <a:sp3d prstMaterial="metal">
            <a:bevelT w="63500" h="50800" prst="angle"/>
          </a:sp3d>
        </a:effectStyle>
      </a:effectStyleLst>
      <a:bgFillStyleLst>
        <a:solidFill>
          <a:schemeClr val="phClr">
            <a:tint val="90000"/>
          </a:schemeClr>
        </a:solidFill>
        <a:solidFill>
          <a:schemeClr val="phClr">
            <a:tint val="50000"/>
          </a:schemeClr>
        </a:solidFill>
        <a:solidFill>
          <a:schemeClr val="phClr">
            <a:shade val="60000"/>
          </a:schemeClr>
        </a:soli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7224</TotalTime>
  <Words>1318</Words>
  <Application>Microsoft Office PowerPoint</Application>
  <PresentationFormat>On-screen Show (4:3)</PresentationFormat>
  <Paragraphs>123</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Perception</vt:lpstr>
      <vt:lpstr>المسؤولية الوطنية والردود</vt:lpstr>
      <vt:lpstr>الغايات</vt:lpstr>
      <vt:lpstr>المسؤولية الأساسية والثانوية</vt:lpstr>
      <vt:lpstr>السيادة والمسؤولية</vt:lpstr>
      <vt:lpstr>جمع البيانات والتسجيل وصنع القوانين والسياسات</vt:lpstr>
      <vt:lpstr>مشاركة المهجّرين</vt:lpstr>
      <vt:lpstr>الموارد الملائمة</vt:lpstr>
      <vt:lpstr>خاتمة</vt:lpstr>
    </vt:vector>
  </TitlesOfParts>
  <Company>NRC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Federica</dc:creator>
  <cp:lastModifiedBy>Toshiba</cp:lastModifiedBy>
  <cp:revision>272</cp:revision>
  <dcterms:created xsi:type="dcterms:W3CDTF">2008-09-19T08:19:15Z</dcterms:created>
  <dcterms:modified xsi:type="dcterms:W3CDTF">2017-01-18T20:56:49Z</dcterms:modified>
</cp:coreProperties>
</file>