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1"/>
  </p:notesMasterIdLst>
  <p:handoutMasterIdLst>
    <p:handoutMasterId r:id="rId12"/>
  </p:handoutMasterIdLst>
  <p:sldIdLst>
    <p:sldId id="326" r:id="rId2"/>
    <p:sldId id="309" r:id="rId3"/>
    <p:sldId id="329" r:id="rId4"/>
    <p:sldId id="328" r:id="rId5"/>
    <p:sldId id="325" r:id="rId6"/>
    <p:sldId id="303" r:id="rId7"/>
    <p:sldId id="320" r:id="rId8"/>
    <p:sldId id="327" r:id="rId9"/>
    <p:sldId id="313" r:id="rId1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0D5EA"/>
    <a:srgbClr val="FF0000"/>
    <a:srgbClr val="CC3300"/>
    <a:srgbClr val="003366"/>
    <a:srgbClr val="CCE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6632" autoAdjust="0"/>
  </p:normalViewPr>
  <p:slideViewPr>
    <p:cSldViewPr>
      <p:cViewPr>
        <p:scale>
          <a:sx n="60" d="100"/>
          <a:sy n="60" d="100"/>
        </p:scale>
        <p:origin x="-979" y="1085"/>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C3EA23-FA48-3F46-8EC0-1ADA09E267F2}" type="doc">
      <dgm:prSet loTypeId="urn:microsoft.com/office/officeart/2005/8/layout/vList3#1" loCatId="list" qsTypeId="urn:microsoft.com/office/officeart/2005/8/quickstyle/simple4" qsCatId="simple" csTypeId="urn:microsoft.com/office/officeart/2005/8/colors/accent1_2" csCatId="accent1" phldr="1"/>
      <dgm:spPr/>
      <dgm:t>
        <a:bodyPr/>
        <a:lstStyle/>
        <a:p>
          <a:endParaRPr lang="en-GB"/>
        </a:p>
      </dgm:t>
    </dgm:pt>
    <dgm:pt modelId="{DB3E2F74-0A20-5843-92DE-AFB8784B33DE}">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LB" sz="1800" dirty="0" smtClean="0"/>
            <a:t>وقاية	إ.ك. 3، 4-4</a:t>
          </a:r>
          <a:endParaRPr lang="en-GB" sz="2800" dirty="0"/>
        </a:p>
      </dgm:t>
    </dgm:pt>
    <dgm:pt modelId="{E4F8CDE5-0CAD-1D45-A8E6-AFCE91725C8A}" type="parTrans" cxnId="{3806F598-1224-4144-8A99-D58084794095}">
      <dgm:prSet/>
      <dgm:spPr/>
      <dgm:t>
        <a:bodyPr/>
        <a:lstStyle/>
        <a:p>
          <a:endParaRPr lang="en-GB" sz="4000"/>
        </a:p>
      </dgm:t>
    </dgm:pt>
    <dgm:pt modelId="{19FB6793-8E7F-D541-93C6-DEE416FA5EDF}" type="sibTrans" cxnId="{3806F598-1224-4144-8A99-D58084794095}">
      <dgm:prSet/>
      <dgm:spPr/>
      <dgm:t>
        <a:bodyPr/>
        <a:lstStyle/>
        <a:p>
          <a:endParaRPr lang="en-GB" sz="4000"/>
        </a:p>
      </dgm:t>
    </dgm:pt>
    <dgm:pt modelId="{E3E6D120-A83A-3441-9539-273402A2A852}">
      <dgm:prSet phldrT="[Tex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LB" sz="1800" dirty="0" smtClean="0"/>
            <a:t>توعية وطنية 	إ.ك. 2، 3</a:t>
          </a:r>
          <a:endParaRPr lang="en-GB" sz="2800" dirty="0"/>
        </a:p>
      </dgm:t>
    </dgm:pt>
    <dgm:pt modelId="{339A645A-8BE1-C54B-8922-BC0716FAD27A}" type="parTrans" cxnId="{E9E0B4B4-8656-3A45-A414-D02AB599F94A}">
      <dgm:prSet/>
      <dgm:spPr/>
      <dgm:t>
        <a:bodyPr/>
        <a:lstStyle/>
        <a:p>
          <a:endParaRPr lang="en-GB" sz="4000"/>
        </a:p>
      </dgm:t>
    </dgm:pt>
    <dgm:pt modelId="{6504CD74-3238-E442-B901-2123D28E72EC}" type="sibTrans" cxnId="{E9E0B4B4-8656-3A45-A414-D02AB599F94A}">
      <dgm:prSet/>
      <dgm:spPr/>
      <dgm:t>
        <a:bodyPr/>
        <a:lstStyle/>
        <a:p>
          <a:endParaRPr lang="en-GB" sz="4000"/>
        </a:p>
      </dgm:t>
    </dgm:pt>
    <dgm:pt modelId="{8840483C-8E46-454F-B868-94732C6CC97C}">
      <dgm:prSet phldrT="[Text]" custT="1">
        <dgm:style>
          <a:lnRef idx="3">
            <a:schemeClr val="lt1"/>
          </a:lnRef>
          <a:fillRef idx="1">
            <a:schemeClr val="accent1"/>
          </a:fillRef>
          <a:effectRef idx="1">
            <a:schemeClr val="accent1"/>
          </a:effectRef>
          <a:fontRef idx="minor">
            <a:schemeClr val="lt1"/>
          </a:fontRef>
        </dgm:style>
      </dgm:prSet>
      <dgm:spPr/>
      <dgm:t>
        <a:bodyPr/>
        <a:lstStyle/>
        <a:p>
          <a:pPr rtl="1"/>
          <a:r>
            <a:rPr lang="ar-LB" sz="1800" dirty="0" smtClean="0"/>
            <a:t>جمع المعطيات 	إ.ك. 13</a:t>
          </a:r>
          <a:endParaRPr lang="en-GB" sz="2800" dirty="0"/>
        </a:p>
      </dgm:t>
    </dgm:pt>
    <dgm:pt modelId="{5A8C5EEB-BCBA-ED41-9C40-790D1CFCFB4A}" type="parTrans" cxnId="{28B5F041-0E0A-EB47-880F-D5100B87737F}">
      <dgm:prSet/>
      <dgm:spPr/>
      <dgm:t>
        <a:bodyPr/>
        <a:lstStyle/>
        <a:p>
          <a:endParaRPr lang="en-GB" sz="4000"/>
        </a:p>
      </dgm:t>
    </dgm:pt>
    <dgm:pt modelId="{2053AD6B-4D84-0940-83C8-B17E48B1B0B4}" type="sibTrans" cxnId="{28B5F041-0E0A-EB47-880F-D5100B87737F}">
      <dgm:prSet/>
      <dgm:spPr/>
      <dgm:t>
        <a:bodyPr/>
        <a:lstStyle/>
        <a:p>
          <a:endParaRPr lang="en-GB" sz="4000"/>
        </a:p>
      </dgm:t>
    </dgm:pt>
    <dgm:pt modelId="{2E61CD75-0ECF-B140-9497-C5C029D002EA}">
      <dgm:prSet phldrT="[Text]" custT="1">
        <dgm:style>
          <a:lnRef idx="3">
            <a:schemeClr val="lt1"/>
          </a:lnRef>
          <a:fillRef idx="1">
            <a:schemeClr val="accent6"/>
          </a:fillRef>
          <a:effectRef idx="1">
            <a:schemeClr val="accent6"/>
          </a:effectRef>
          <a:fontRef idx="minor">
            <a:schemeClr val="lt1"/>
          </a:fontRef>
        </dgm:style>
      </dgm:prSet>
      <dgm:spPr/>
      <dgm:t>
        <a:bodyPr/>
        <a:lstStyle/>
        <a:p>
          <a:pPr rtl="1"/>
          <a:r>
            <a:rPr lang="ar-LB" sz="1800" dirty="0" smtClean="0"/>
            <a:t>التدريب حول حقوق المهجّرين	إ.ك. 2، 3</a:t>
          </a:r>
          <a:endParaRPr lang="en-GB" sz="2800" dirty="0"/>
        </a:p>
      </dgm:t>
    </dgm:pt>
    <dgm:pt modelId="{A21614B7-7A87-124A-97DD-510B56D3834F}" type="parTrans" cxnId="{A7786994-A634-BF4F-B898-220025776809}">
      <dgm:prSet/>
      <dgm:spPr/>
      <dgm:t>
        <a:bodyPr/>
        <a:lstStyle/>
        <a:p>
          <a:endParaRPr lang="en-GB" sz="4000"/>
        </a:p>
      </dgm:t>
    </dgm:pt>
    <dgm:pt modelId="{07632BD6-0114-E740-9E81-BB2E0E6F8556}" type="sibTrans" cxnId="{A7786994-A634-BF4F-B898-220025776809}">
      <dgm:prSet/>
      <dgm:spPr/>
      <dgm:t>
        <a:bodyPr/>
        <a:lstStyle/>
        <a:p>
          <a:endParaRPr lang="en-GB" sz="4000"/>
        </a:p>
      </dgm:t>
    </dgm:pt>
    <dgm:pt modelId="{574CB987-9DCC-E04B-937D-B96BB54FE5B4}">
      <dgm:prSet phldrT="[Text]" custT="1">
        <dgm:style>
          <a:lnRef idx="3">
            <a:schemeClr val="lt1"/>
          </a:lnRef>
          <a:fillRef idx="1">
            <a:schemeClr val="dk1"/>
          </a:fillRef>
          <a:effectRef idx="1">
            <a:schemeClr val="dk1"/>
          </a:effectRef>
          <a:fontRef idx="minor">
            <a:schemeClr val="lt1"/>
          </a:fontRef>
        </dgm:style>
      </dgm:prSet>
      <dgm:spPr/>
      <dgm:t>
        <a:bodyPr/>
        <a:lstStyle/>
        <a:p>
          <a:pPr rtl="1"/>
          <a:r>
            <a:rPr lang="ar-LB" sz="1800" dirty="0" smtClean="0"/>
            <a:t>الإطار القانوني	إ.ك. 3-2</a:t>
          </a:r>
          <a:endParaRPr lang="en-GB" sz="2800" dirty="0"/>
        </a:p>
      </dgm:t>
    </dgm:pt>
    <dgm:pt modelId="{B30D2E31-139F-E04B-9B74-FEA000528A91}" type="parTrans" cxnId="{666CC0E6-E34E-E34D-A8C9-05FC27972BC9}">
      <dgm:prSet/>
      <dgm:spPr/>
      <dgm:t>
        <a:bodyPr/>
        <a:lstStyle/>
        <a:p>
          <a:endParaRPr lang="en-GB" sz="4000"/>
        </a:p>
      </dgm:t>
    </dgm:pt>
    <dgm:pt modelId="{3965DAF2-0F14-694C-9698-4695C4FB072E}" type="sibTrans" cxnId="{666CC0E6-E34E-E34D-A8C9-05FC27972BC9}">
      <dgm:prSet/>
      <dgm:spPr/>
      <dgm:t>
        <a:bodyPr/>
        <a:lstStyle/>
        <a:p>
          <a:endParaRPr lang="en-GB" sz="4000"/>
        </a:p>
      </dgm:t>
    </dgm:pt>
    <dgm:pt modelId="{95B79D28-2E35-0A4C-96CD-7F56FA6DAA6E}">
      <dgm:prSet phldrT="[Text]" custT="1">
        <dgm:style>
          <a:lnRef idx="2">
            <a:schemeClr val="accent5">
              <a:shade val="50000"/>
            </a:schemeClr>
          </a:lnRef>
          <a:fillRef idx="1">
            <a:schemeClr val="accent5"/>
          </a:fillRef>
          <a:effectRef idx="0">
            <a:schemeClr val="accent5"/>
          </a:effectRef>
          <a:fontRef idx="minor">
            <a:schemeClr val="lt1"/>
          </a:fontRef>
        </dgm:style>
      </dgm:prSet>
      <dgm:spPr/>
      <dgm:t>
        <a:bodyPr/>
        <a:lstStyle/>
        <a:p>
          <a:pPr rtl="1"/>
          <a:r>
            <a:rPr lang="ar-LB" sz="1800" dirty="0" smtClean="0"/>
            <a:t>السياسة الوطنية	إ.ك. 3-2</a:t>
          </a:r>
          <a:endParaRPr lang="en-GB" sz="2800" dirty="0"/>
        </a:p>
      </dgm:t>
    </dgm:pt>
    <dgm:pt modelId="{E7B61BCE-9327-0A42-8BE7-FC7AA262F33B}" type="parTrans" cxnId="{9317FF36-7BA0-D94D-A160-C93CCD16D223}">
      <dgm:prSet/>
      <dgm:spPr/>
      <dgm:t>
        <a:bodyPr/>
        <a:lstStyle/>
        <a:p>
          <a:endParaRPr lang="en-GB" sz="4000"/>
        </a:p>
      </dgm:t>
    </dgm:pt>
    <dgm:pt modelId="{A7A90BB8-2734-524D-8A10-E52698F1CAAE}" type="sibTrans" cxnId="{9317FF36-7BA0-D94D-A160-C93CCD16D223}">
      <dgm:prSet/>
      <dgm:spPr/>
      <dgm:t>
        <a:bodyPr/>
        <a:lstStyle/>
        <a:p>
          <a:endParaRPr lang="en-GB" sz="4000"/>
        </a:p>
      </dgm:t>
    </dgm:pt>
    <dgm:pt modelId="{0C6E511F-A4F2-4E46-91C5-CE8B19A16E52}">
      <dgm:prSet phldrT="[Text]" custT="1">
        <dgm:style>
          <a:lnRef idx="2">
            <a:schemeClr val="accent4">
              <a:shade val="50000"/>
            </a:schemeClr>
          </a:lnRef>
          <a:fillRef idx="1">
            <a:schemeClr val="accent4"/>
          </a:fillRef>
          <a:effectRef idx="0">
            <a:schemeClr val="accent4"/>
          </a:effectRef>
          <a:fontRef idx="minor">
            <a:schemeClr val="lt1"/>
          </a:fontRef>
        </dgm:style>
      </dgm:prSet>
      <dgm:spPr/>
      <dgm:t>
        <a:bodyPr/>
        <a:lstStyle/>
        <a:p>
          <a:pPr rtl="1"/>
          <a:r>
            <a:rPr lang="ar-LB" sz="1800" dirty="0" smtClean="0"/>
            <a:t>المرجعية المؤسساتية للمهجّرين	إ.ك. 3-2</a:t>
          </a:r>
          <a:endParaRPr lang="en-GB" sz="2800" dirty="0"/>
        </a:p>
      </dgm:t>
    </dgm:pt>
    <dgm:pt modelId="{EA59AED6-4FF6-6E41-BA54-CA9FED4B14BF}" type="parTrans" cxnId="{3F3F9CC9-7EDF-6342-9B3C-FC74316665E5}">
      <dgm:prSet/>
      <dgm:spPr/>
      <dgm:t>
        <a:bodyPr/>
        <a:lstStyle/>
        <a:p>
          <a:endParaRPr lang="en-GB" sz="4000"/>
        </a:p>
      </dgm:t>
    </dgm:pt>
    <dgm:pt modelId="{4A25475F-1FFE-3C4F-8F3B-9B06E0AAA6B4}" type="sibTrans" cxnId="{3F3F9CC9-7EDF-6342-9B3C-FC74316665E5}">
      <dgm:prSet/>
      <dgm:spPr/>
      <dgm:t>
        <a:bodyPr/>
        <a:lstStyle/>
        <a:p>
          <a:endParaRPr lang="en-GB" sz="4000"/>
        </a:p>
      </dgm:t>
    </dgm:pt>
    <dgm:pt modelId="{36AF79C3-DE02-2F42-8A53-E7FD0CFB4651}">
      <dgm:prSet phldrT="[Text]" custT="1"/>
      <dgm:spPr/>
      <dgm:t>
        <a:bodyPr/>
        <a:lstStyle/>
        <a:p>
          <a:pPr rtl="1"/>
          <a:r>
            <a:rPr lang="ar-LB" sz="1800" dirty="0" smtClean="0"/>
            <a:t>مشاركة المهجّرين 	إ.ك. 9-2، 11-2</a:t>
          </a:r>
          <a:endParaRPr lang="en-GB" sz="2800" dirty="0"/>
        </a:p>
      </dgm:t>
    </dgm:pt>
    <dgm:pt modelId="{907EE09C-7DA4-A040-A3C7-EA3AC1BA0BFB}" type="parTrans" cxnId="{57AA205D-E77B-8E45-AFF9-00464BAD7189}">
      <dgm:prSet/>
      <dgm:spPr/>
      <dgm:t>
        <a:bodyPr/>
        <a:lstStyle/>
        <a:p>
          <a:endParaRPr lang="en-GB" sz="4000"/>
        </a:p>
      </dgm:t>
    </dgm:pt>
    <dgm:pt modelId="{3D9D5AA0-E3F6-7448-9661-E12480F8E662}" type="sibTrans" cxnId="{57AA205D-E77B-8E45-AFF9-00464BAD7189}">
      <dgm:prSet/>
      <dgm:spPr/>
      <dgm:t>
        <a:bodyPr/>
        <a:lstStyle/>
        <a:p>
          <a:endParaRPr lang="en-GB" sz="4000"/>
        </a:p>
      </dgm:t>
    </dgm:pt>
    <dgm:pt modelId="{6A478EA4-D8EA-B147-A42E-5779F471CE7B}">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LB" sz="1800" dirty="0" smtClean="0"/>
            <a:t>الحلول المستدامة	إ.ك. 11، 12</a:t>
          </a:r>
          <a:endParaRPr lang="en-GB" sz="1800" dirty="0"/>
        </a:p>
      </dgm:t>
    </dgm:pt>
    <dgm:pt modelId="{3B506C03-7D66-9446-BF64-4A7DCBF05B08}" type="parTrans" cxnId="{B9E7C0DC-ED88-CE46-B18A-A116BCEC5AEE}">
      <dgm:prSet/>
      <dgm:spPr/>
      <dgm:t>
        <a:bodyPr/>
        <a:lstStyle/>
        <a:p>
          <a:endParaRPr lang="en-GB"/>
        </a:p>
      </dgm:t>
    </dgm:pt>
    <dgm:pt modelId="{746F6DD2-E360-C641-BCB6-29B7ACAFD94C}" type="sibTrans" cxnId="{B9E7C0DC-ED88-CE46-B18A-A116BCEC5AEE}">
      <dgm:prSet/>
      <dgm:spPr/>
      <dgm:t>
        <a:bodyPr/>
        <a:lstStyle/>
        <a:p>
          <a:endParaRPr lang="en-GB"/>
        </a:p>
      </dgm:t>
    </dgm:pt>
    <dgm:pt modelId="{EAC8ED90-9C75-0940-82E3-5005D84AA8BF}">
      <dgm:prSet phldrT="[Tex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LB" sz="1800" dirty="0" smtClean="0"/>
            <a:t>الموارد	إ.ك. 3-2</a:t>
          </a:r>
          <a:endParaRPr lang="en-GB" sz="1800" dirty="0"/>
        </a:p>
      </dgm:t>
    </dgm:pt>
    <dgm:pt modelId="{0D3BCCA1-4802-584E-AEA2-CC9904B609FE}" type="parTrans" cxnId="{B49AB67D-6CAB-7F42-B3BA-C06ECB5C1D2C}">
      <dgm:prSet/>
      <dgm:spPr/>
      <dgm:t>
        <a:bodyPr/>
        <a:lstStyle/>
        <a:p>
          <a:endParaRPr lang="en-GB"/>
        </a:p>
      </dgm:t>
    </dgm:pt>
    <dgm:pt modelId="{C90C4CD9-AB18-2340-A794-955CB5D41960}" type="sibTrans" cxnId="{B49AB67D-6CAB-7F42-B3BA-C06ECB5C1D2C}">
      <dgm:prSet/>
      <dgm:spPr/>
      <dgm:t>
        <a:bodyPr/>
        <a:lstStyle/>
        <a:p>
          <a:endParaRPr lang="en-GB"/>
        </a:p>
      </dgm:t>
    </dgm:pt>
    <dgm:pt modelId="{E9645833-4CAF-9F4E-8FEB-AFEFDC81B3DC}">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ar-LB" sz="1400" b="1" dirty="0" smtClean="0"/>
            <a:t>التعاون مع منظمات دولية حكومية/منظّمات إقليمية	</a:t>
          </a:r>
          <a:r>
            <a:rPr lang="ar-LB" sz="1400" dirty="0" smtClean="0"/>
            <a:t>إ.ك. 3-1-ي، 5-7، 9-3</a:t>
          </a:r>
          <a:endParaRPr lang="en-GB" sz="1400" b="1" dirty="0"/>
        </a:p>
      </dgm:t>
    </dgm:pt>
    <dgm:pt modelId="{ABA96E1A-270C-7F4E-9C3D-BC812B61186A}" type="parTrans" cxnId="{4F8C0649-9F96-8643-B1C7-1CA3A577D7BA}">
      <dgm:prSet/>
      <dgm:spPr/>
      <dgm:t>
        <a:bodyPr/>
        <a:lstStyle/>
        <a:p>
          <a:endParaRPr lang="en-GB"/>
        </a:p>
      </dgm:t>
    </dgm:pt>
    <dgm:pt modelId="{FD329155-2CEB-E245-BEB5-7593E47CCAF8}" type="sibTrans" cxnId="{4F8C0649-9F96-8643-B1C7-1CA3A577D7BA}">
      <dgm:prSet/>
      <dgm:spPr/>
      <dgm:t>
        <a:bodyPr/>
        <a:lstStyle/>
        <a:p>
          <a:endParaRPr lang="en-GB"/>
        </a:p>
      </dgm:t>
    </dgm:pt>
    <dgm:pt modelId="{AC3BEA81-0191-AC49-B697-572E4D77E768}">
      <dgm:prSet phldrT="[Text]" custT="1">
        <dgm:style>
          <a:lnRef idx="2">
            <a:schemeClr val="accent6">
              <a:shade val="50000"/>
            </a:schemeClr>
          </a:lnRef>
          <a:fillRef idx="1">
            <a:schemeClr val="accent6"/>
          </a:fillRef>
          <a:effectRef idx="0">
            <a:schemeClr val="accent6"/>
          </a:effectRef>
          <a:fontRef idx="minor">
            <a:schemeClr val="lt1"/>
          </a:fontRef>
        </dgm:style>
      </dgm:prSet>
      <dgm:spPr/>
      <dgm:t>
        <a:bodyPr/>
        <a:lstStyle/>
        <a:p>
          <a:pPr rtl="1"/>
          <a:r>
            <a:rPr lang="ar-LB" sz="1800" dirty="0" smtClean="0"/>
            <a:t>هيئات وطنية لحقوق الإنسان 	</a:t>
          </a:r>
          <a:r>
            <a:rPr lang="ar-LB" sz="1800" b="0" dirty="0" smtClean="0"/>
            <a:t>اللجنة الإفريقية لحقوق الإنسان والشعوب</a:t>
          </a:r>
          <a:endParaRPr lang="en-GB" sz="1800" b="0" dirty="0"/>
        </a:p>
      </dgm:t>
    </dgm:pt>
    <dgm:pt modelId="{8091CC18-3B30-024A-B0E7-BC10015B161D}" type="parTrans" cxnId="{B946F80C-D41E-014D-8ABE-3409499F1DF4}">
      <dgm:prSet/>
      <dgm:spPr/>
      <dgm:t>
        <a:bodyPr/>
        <a:lstStyle/>
        <a:p>
          <a:endParaRPr lang="en-GB"/>
        </a:p>
      </dgm:t>
    </dgm:pt>
    <dgm:pt modelId="{9072E0E7-24A9-7B47-9160-3C28E9F9D4EA}" type="sibTrans" cxnId="{B946F80C-D41E-014D-8ABE-3409499F1DF4}">
      <dgm:prSet/>
      <dgm:spPr/>
      <dgm:t>
        <a:bodyPr/>
        <a:lstStyle/>
        <a:p>
          <a:endParaRPr lang="en-GB"/>
        </a:p>
      </dgm:t>
    </dgm:pt>
    <dgm:pt modelId="{26D98666-8814-CC42-8A13-337CD59FB777}" type="pres">
      <dgm:prSet presAssocID="{B4C3EA23-FA48-3F46-8EC0-1ADA09E267F2}" presName="linearFlow" presStyleCnt="0">
        <dgm:presLayoutVars>
          <dgm:dir/>
          <dgm:resizeHandles val="exact"/>
        </dgm:presLayoutVars>
      </dgm:prSet>
      <dgm:spPr/>
      <dgm:t>
        <a:bodyPr/>
        <a:lstStyle/>
        <a:p>
          <a:endParaRPr lang="en-GB"/>
        </a:p>
      </dgm:t>
    </dgm:pt>
    <dgm:pt modelId="{C5BAFEE5-C58B-1545-BEFF-804B16915342}" type="pres">
      <dgm:prSet presAssocID="{DB3E2F74-0A20-5843-92DE-AFB8784B33DE}" presName="composite" presStyleCnt="0"/>
      <dgm:spPr/>
    </dgm:pt>
    <dgm:pt modelId="{77FFFF9E-958B-EF46-BDBD-3E68B6C44490}" type="pres">
      <dgm:prSet presAssocID="{DB3E2F74-0A20-5843-92DE-AFB8784B33DE}" presName="imgShp" presStyleLbl="fgImgPlace1" presStyleIdx="0" presStyleCnt="12"/>
      <dgm:spPr/>
    </dgm:pt>
    <dgm:pt modelId="{8F7B573F-E67A-D447-8586-293AA28818CE}" type="pres">
      <dgm:prSet presAssocID="{DB3E2F74-0A20-5843-92DE-AFB8784B33DE}" presName="txShp" presStyleLbl="node1" presStyleIdx="0" presStyleCnt="12">
        <dgm:presLayoutVars>
          <dgm:bulletEnabled val="1"/>
        </dgm:presLayoutVars>
      </dgm:prSet>
      <dgm:spPr/>
      <dgm:t>
        <a:bodyPr/>
        <a:lstStyle/>
        <a:p>
          <a:endParaRPr lang="en-GB"/>
        </a:p>
      </dgm:t>
    </dgm:pt>
    <dgm:pt modelId="{47DA62DA-3397-B149-A3F7-07CC7406C3CC}" type="pres">
      <dgm:prSet presAssocID="{19FB6793-8E7F-D541-93C6-DEE416FA5EDF}" presName="spacing" presStyleCnt="0"/>
      <dgm:spPr/>
    </dgm:pt>
    <dgm:pt modelId="{BF9A71B9-DB45-E44A-8A4B-F7664439CCF1}" type="pres">
      <dgm:prSet presAssocID="{E3E6D120-A83A-3441-9539-273402A2A852}" presName="composite" presStyleCnt="0"/>
      <dgm:spPr/>
    </dgm:pt>
    <dgm:pt modelId="{FA508ED5-8CCA-544B-B2D7-C13854536063}" type="pres">
      <dgm:prSet presAssocID="{E3E6D120-A83A-3441-9539-273402A2A852}" presName="imgShp" presStyleLbl="fgImgPlace1" presStyleIdx="1" presStyleCnt="12"/>
      <dgm:spPr/>
    </dgm:pt>
    <dgm:pt modelId="{ADBFC723-0909-8C41-89B0-5C49F0987455}" type="pres">
      <dgm:prSet presAssocID="{E3E6D120-A83A-3441-9539-273402A2A852}" presName="txShp" presStyleLbl="node1" presStyleIdx="1" presStyleCnt="12">
        <dgm:presLayoutVars>
          <dgm:bulletEnabled val="1"/>
        </dgm:presLayoutVars>
      </dgm:prSet>
      <dgm:spPr/>
      <dgm:t>
        <a:bodyPr/>
        <a:lstStyle/>
        <a:p>
          <a:endParaRPr lang="en-GB"/>
        </a:p>
      </dgm:t>
    </dgm:pt>
    <dgm:pt modelId="{BDC7A298-0B00-0949-BF68-9B7A1A15C662}" type="pres">
      <dgm:prSet presAssocID="{6504CD74-3238-E442-B901-2123D28E72EC}" presName="spacing" presStyleCnt="0"/>
      <dgm:spPr/>
    </dgm:pt>
    <dgm:pt modelId="{E84F00BE-1C83-8F42-B130-B81580FBFAF9}" type="pres">
      <dgm:prSet presAssocID="{8840483C-8E46-454F-B868-94732C6CC97C}" presName="composite" presStyleCnt="0"/>
      <dgm:spPr/>
    </dgm:pt>
    <dgm:pt modelId="{95218B0C-75FA-AC45-9816-7C6B87EA05AD}" type="pres">
      <dgm:prSet presAssocID="{8840483C-8E46-454F-B868-94732C6CC97C}" presName="imgShp" presStyleLbl="fgImgPlace1" presStyleIdx="2" presStyleCnt="12"/>
      <dgm:spPr/>
    </dgm:pt>
    <dgm:pt modelId="{9D378D88-C888-F24F-B43F-64C2FDD4F209}" type="pres">
      <dgm:prSet presAssocID="{8840483C-8E46-454F-B868-94732C6CC97C}" presName="txShp" presStyleLbl="node1" presStyleIdx="2" presStyleCnt="12">
        <dgm:presLayoutVars>
          <dgm:bulletEnabled val="1"/>
        </dgm:presLayoutVars>
      </dgm:prSet>
      <dgm:spPr/>
      <dgm:t>
        <a:bodyPr/>
        <a:lstStyle/>
        <a:p>
          <a:endParaRPr lang="en-GB"/>
        </a:p>
      </dgm:t>
    </dgm:pt>
    <dgm:pt modelId="{4A4D3627-CEE0-8F48-8CF1-77CDA1699D8B}" type="pres">
      <dgm:prSet presAssocID="{2053AD6B-4D84-0940-83C8-B17E48B1B0B4}" presName="spacing" presStyleCnt="0"/>
      <dgm:spPr/>
    </dgm:pt>
    <dgm:pt modelId="{03EA4C6B-83AF-8540-8249-9EBA51E8B726}" type="pres">
      <dgm:prSet presAssocID="{2E61CD75-0ECF-B140-9497-C5C029D002EA}" presName="composite" presStyleCnt="0"/>
      <dgm:spPr/>
    </dgm:pt>
    <dgm:pt modelId="{57CBD028-991F-C845-920C-2781E583C5CC}" type="pres">
      <dgm:prSet presAssocID="{2E61CD75-0ECF-B140-9497-C5C029D002EA}" presName="imgShp" presStyleLbl="fgImgPlace1" presStyleIdx="3" presStyleCnt="12"/>
      <dgm:spPr/>
    </dgm:pt>
    <dgm:pt modelId="{5839C06F-3734-4446-A3DA-9390EB115AF7}" type="pres">
      <dgm:prSet presAssocID="{2E61CD75-0ECF-B140-9497-C5C029D002EA}" presName="txShp" presStyleLbl="node1" presStyleIdx="3" presStyleCnt="12">
        <dgm:presLayoutVars>
          <dgm:bulletEnabled val="1"/>
        </dgm:presLayoutVars>
      </dgm:prSet>
      <dgm:spPr/>
      <dgm:t>
        <a:bodyPr/>
        <a:lstStyle/>
        <a:p>
          <a:endParaRPr lang="en-GB"/>
        </a:p>
      </dgm:t>
    </dgm:pt>
    <dgm:pt modelId="{2228BC8F-AC0D-4E45-8AED-7FE831759BF5}" type="pres">
      <dgm:prSet presAssocID="{07632BD6-0114-E740-9E81-BB2E0E6F8556}" presName="spacing" presStyleCnt="0"/>
      <dgm:spPr/>
    </dgm:pt>
    <dgm:pt modelId="{9EF37AEB-3DC3-6E46-BA63-73D814DB1800}" type="pres">
      <dgm:prSet presAssocID="{574CB987-9DCC-E04B-937D-B96BB54FE5B4}" presName="composite" presStyleCnt="0"/>
      <dgm:spPr/>
    </dgm:pt>
    <dgm:pt modelId="{BCCEF9BF-3512-C947-A680-A7595538EE75}" type="pres">
      <dgm:prSet presAssocID="{574CB987-9DCC-E04B-937D-B96BB54FE5B4}" presName="imgShp" presStyleLbl="fgImgPlace1" presStyleIdx="4" presStyleCnt="12"/>
      <dgm:spPr/>
    </dgm:pt>
    <dgm:pt modelId="{12140DD4-BC69-274B-A86F-8A55F22FF05F}" type="pres">
      <dgm:prSet presAssocID="{574CB987-9DCC-E04B-937D-B96BB54FE5B4}" presName="txShp" presStyleLbl="node1" presStyleIdx="4" presStyleCnt="12">
        <dgm:presLayoutVars>
          <dgm:bulletEnabled val="1"/>
        </dgm:presLayoutVars>
      </dgm:prSet>
      <dgm:spPr/>
      <dgm:t>
        <a:bodyPr/>
        <a:lstStyle/>
        <a:p>
          <a:endParaRPr lang="en-GB"/>
        </a:p>
      </dgm:t>
    </dgm:pt>
    <dgm:pt modelId="{D6146922-4AEF-A840-81A8-300A5D8902EF}" type="pres">
      <dgm:prSet presAssocID="{3965DAF2-0F14-694C-9698-4695C4FB072E}" presName="spacing" presStyleCnt="0"/>
      <dgm:spPr/>
    </dgm:pt>
    <dgm:pt modelId="{0D0FD16D-6C04-8C47-BC19-C6AF0EAAFD9A}" type="pres">
      <dgm:prSet presAssocID="{95B79D28-2E35-0A4C-96CD-7F56FA6DAA6E}" presName="composite" presStyleCnt="0"/>
      <dgm:spPr/>
    </dgm:pt>
    <dgm:pt modelId="{724AD21A-D0F0-1243-9EBF-D9F6A6DBA10E}" type="pres">
      <dgm:prSet presAssocID="{95B79D28-2E35-0A4C-96CD-7F56FA6DAA6E}" presName="imgShp" presStyleLbl="fgImgPlace1" presStyleIdx="5" presStyleCnt="12"/>
      <dgm:spPr/>
    </dgm:pt>
    <dgm:pt modelId="{E038C38A-6738-BC48-8DB8-4B36A5D4D829}" type="pres">
      <dgm:prSet presAssocID="{95B79D28-2E35-0A4C-96CD-7F56FA6DAA6E}" presName="txShp" presStyleLbl="node1" presStyleIdx="5" presStyleCnt="12">
        <dgm:presLayoutVars>
          <dgm:bulletEnabled val="1"/>
        </dgm:presLayoutVars>
      </dgm:prSet>
      <dgm:spPr/>
      <dgm:t>
        <a:bodyPr/>
        <a:lstStyle/>
        <a:p>
          <a:endParaRPr lang="en-GB"/>
        </a:p>
      </dgm:t>
    </dgm:pt>
    <dgm:pt modelId="{A4CFC0FE-3823-BB40-8B74-C57E3592A6EC}" type="pres">
      <dgm:prSet presAssocID="{A7A90BB8-2734-524D-8A10-E52698F1CAAE}" presName="spacing" presStyleCnt="0"/>
      <dgm:spPr/>
    </dgm:pt>
    <dgm:pt modelId="{B0E1EA62-48D9-F242-AFA3-B95DA68596AA}" type="pres">
      <dgm:prSet presAssocID="{0C6E511F-A4F2-4E46-91C5-CE8B19A16E52}" presName="composite" presStyleCnt="0"/>
      <dgm:spPr/>
    </dgm:pt>
    <dgm:pt modelId="{3B5ABE21-3E12-1E4F-B131-42EDCA6BDFA5}" type="pres">
      <dgm:prSet presAssocID="{0C6E511F-A4F2-4E46-91C5-CE8B19A16E52}" presName="imgShp" presStyleLbl="fgImgPlace1" presStyleIdx="6" presStyleCnt="12"/>
      <dgm:spPr/>
    </dgm:pt>
    <dgm:pt modelId="{DE27FC69-E9D6-3E4E-AC26-8FD3F87AC97D}" type="pres">
      <dgm:prSet presAssocID="{0C6E511F-A4F2-4E46-91C5-CE8B19A16E52}" presName="txShp" presStyleLbl="node1" presStyleIdx="6" presStyleCnt="12">
        <dgm:presLayoutVars>
          <dgm:bulletEnabled val="1"/>
        </dgm:presLayoutVars>
      </dgm:prSet>
      <dgm:spPr/>
      <dgm:t>
        <a:bodyPr/>
        <a:lstStyle/>
        <a:p>
          <a:endParaRPr lang="en-GB"/>
        </a:p>
      </dgm:t>
    </dgm:pt>
    <dgm:pt modelId="{761329B6-B1A6-DA48-BE33-20F5B0A7C48A}" type="pres">
      <dgm:prSet presAssocID="{4A25475F-1FFE-3C4F-8F3B-9B06E0AAA6B4}" presName="spacing" presStyleCnt="0"/>
      <dgm:spPr/>
    </dgm:pt>
    <dgm:pt modelId="{0888D351-DA11-374A-BBD4-530768CE1ACE}" type="pres">
      <dgm:prSet presAssocID="{36AF79C3-DE02-2F42-8A53-E7FD0CFB4651}" presName="composite" presStyleCnt="0"/>
      <dgm:spPr/>
    </dgm:pt>
    <dgm:pt modelId="{328B405D-4CD6-DE41-A55F-9178D8150159}" type="pres">
      <dgm:prSet presAssocID="{36AF79C3-DE02-2F42-8A53-E7FD0CFB4651}" presName="imgShp" presStyleLbl="fgImgPlace1" presStyleIdx="7" presStyleCnt="12"/>
      <dgm:spPr/>
    </dgm:pt>
    <dgm:pt modelId="{E1E18522-6986-1C45-889B-20DC0C6BBF31}" type="pres">
      <dgm:prSet presAssocID="{36AF79C3-DE02-2F42-8A53-E7FD0CFB4651}" presName="txShp" presStyleLbl="node1" presStyleIdx="7" presStyleCnt="12">
        <dgm:presLayoutVars>
          <dgm:bulletEnabled val="1"/>
        </dgm:presLayoutVars>
      </dgm:prSet>
      <dgm:spPr/>
      <dgm:t>
        <a:bodyPr/>
        <a:lstStyle/>
        <a:p>
          <a:endParaRPr lang="en-GB"/>
        </a:p>
      </dgm:t>
    </dgm:pt>
    <dgm:pt modelId="{B8F125AA-2DAB-434F-B5F5-A84337D0D45E}" type="pres">
      <dgm:prSet presAssocID="{3D9D5AA0-E3F6-7448-9661-E12480F8E662}" presName="spacing" presStyleCnt="0"/>
      <dgm:spPr/>
    </dgm:pt>
    <dgm:pt modelId="{F29C1970-8960-B54F-A9C2-3E8F2130DFE9}" type="pres">
      <dgm:prSet presAssocID="{6A478EA4-D8EA-B147-A42E-5779F471CE7B}" presName="composite" presStyleCnt="0"/>
      <dgm:spPr/>
    </dgm:pt>
    <dgm:pt modelId="{57AE7883-66E0-7948-BF02-5275CEA0AF85}" type="pres">
      <dgm:prSet presAssocID="{6A478EA4-D8EA-B147-A42E-5779F471CE7B}" presName="imgShp" presStyleLbl="fgImgPlace1" presStyleIdx="8" presStyleCnt="12"/>
      <dgm:spPr/>
    </dgm:pt>
    <dgm:pt modelId="{DEDFA19F-A9E8-344E-ACAA-58831A5303F7}" type="pres">
      <dgm:prSet presAssocID="{6A478EA4-D8EA-B147-A42E-5779F471CE7B}" presName="txShp" presStyleLbl="node1" presStyleIdx="8" presStyleCnt="12">
        <dgm:presLayoutVars>
          <dgm:bulletEnabled val="1"/>
        </dgm:presLayoutVars>
      </dgm:prSet>
      <dgm:spPr/>
      <dgm:t>
        <a:bodyPr/>
        <a:lstStyle/>
        <a:p>
          <a:endParaRPr lang="en-GB"/>
        </a:p>
      </dgm:t>
    </dgm:pt>
    <dgm:pt modelId="{CCF5B850-4309-4D45-BD77-85517FC86615}" type="pres">
      <dgm:prSet presAssocID="{746F6DD2-E360-C641-BCB6-29B7ACAFD94C}" presName="spacing" presStyleCnt="0"/>
      <dgm:spPr/>
    </dgm:pt>
    <dgm:pt modelId="{91A342A0-7AAC-1945-A986-C6697B0BE484}" type="pres">
      <dgm:prSet presAssocID="{EAC8ED90-9C75-0940-82E3-5005D84AA8BF}" presName="composite" presStyleCnt="0"/>
      <dgm:spPr/>
    </dgm:pt>
    <dgm:pt modelId="{9A2AD465-B700-5445-A514-415FA00D0FF3}" type="pres">
      <dgm:prSet presAssocID="{EAC8ED90-9C75-0940-82E3-5005D84AA8BF}" presName="imgShp" presStyleLbl="fgImgPlace1" presStyleIdx="9" presStyleCnt="12"/>
      <dgm:spPr/>
    </dgm:pt>
    <dgm:pt modelId="{410C67B8-BAD4-4645-B037-7D830A78B74E}" type="pres">
      <dgm:prSet presAssocID="{EAC8ED90-9C75-0940-82E3-5005D84AA8BF}" presName="txShp" presStyleLbl="node1" presStyleIdx="9" presStyleCnt="12">
        <dgm:presLayoutVars>
          <dgm:bulletEnabled val="1"/>
        </dgm:presLayoutVars>
      </dgm:prSet>
      <dgm:spPr/>
      <dgm:t>
        <a:bodyPr/>
        <a:lstStyle/>
        <a:p>
          <a:endParaRPr lang="en-GB"/>
        </a:p>
      </dgm:t>
    </dgm:pt>
    <dgm:pt modelId="{C9BE12A2-4FF2-1040-9DC3-8AA4561F8B73}" type="pres">
      <dgm:prSet presAssocID="{C90C4CD9-AB18-2340-A794-955CB5D41960}" presName="spacing" presStyleCnt="0"/>
      <dgm:spPr/>
    </dgm:pt>
    <dgm:pt modelId="{DEE4BD02-CEFC-9240-A9DF-AF7F08A4A152}" type="pres">
      <dgm:prSet presAssocID="{E9645833-4CAF-9F4E-8FEB-AFEFDC81B3DC}" presName="composite" presStyleCnt="0"/>
      <dgm:spPr/>
    </dgm:pt>
    <dgm:pt modelId="{91D6820A-F302-F84C-8D34-AB15A3E9DFC6}" type="pres">
      <dgm:prSet presAssocID="{E9645833-4CAF-9F4E-8FEB-AFEFDC81B3DC}" presName="imgShp" presStyleLbl="fgImgPlace1" presStyleIdx="10" presStyleCnt="12"/>
      <dgm:spPr/>
    </dgm:pt>
    <dgm:pt modelId="{0703B31E-9614-F64F-940E-E3255757FE8A}" type="pres">
      <dgm:prSet presAssocID="{E9645833-4CAF-9F4E-8FEB-AFEFDC81B3DC}" presName="txShp" presStyleLbl="node1" presStyleIdx="10" presStyleCnt="12">
        <dgm:presLayoutVars>
          <dgm:bulletEnabled val="1"/>
        </dgm:presLayoutVars>
      </dgm:prSet>
      <dgm:spPr/>
      <dgm:t>
        <a:bodyPr/>
        <a:lstStyle/>
        <a:p>
          <a:endParaRPr lang="en-GB"/>
        </a:p>
      </dgm:t>
    </dgm:pt>
    <dgm:pt modelId="{D6BC144A-52DD-AE40-B23B-7BB1ACFA4848}" type="pres">
      <dgm:prSet presAssocID="{FD329155-2CEB-E245-BEB5-7593E47CCAF8}" presName="spacing" presStyleCnt="0"/>
      <dgm:spPr/>
    </dgm:pt>
    <dgm:pt modelId="{7D8EDD50-6BC6-7844-8278-E220C3C5E603}" type="pres">
      <dgm:prSet presAssocID="{AC3BEA81-0191-AC49-B697-572E4D77E768}" presName="composite" presStyleCnt="0"/>
      <dgm:spPr/>
    </dgm:pt>
    <dgm:pt modelId="{09241807-187A-7842-BCEA-079A3396DD4B}" type="pres">
      <dgm:prSet presAssocID="{AC3BEA81-0191-AC49-B697-572E4D77E768}" presName="imgShp" presStyleLbl="fgImgPlace1" presStyleIdx="11" presStyleCnt="12"/>
      <dgm:spPr/>
    </dgm:pt>
    <dgm:pt modelId="{43921855-F7CF-C448-8AF7-8EDD67D940B5}" type="pres">
      <dgm:prSet presAssocID="{AC3BEA81-0191-AC49-B697-572E4D77E768}" presName="txShp" presStyleLbl="node1" presStyleIdx="11" presStyleCnt="12">
        <dgm:presLayoutVars>
          <dgm:bulletEnabled val="1"/>
        </dgm:presLayoutVars>
      </dgm:prSet>
      <dgm:spPr/>
      <dgm:t>
        <a:bodyPr/>
        <a:lstStyle/>
        <a:p>
          <a:endParaRPr lang="en-GB"/>
        </a:p>
      </dgm:t>
    </dgm:pt>
  </dgm:ptLst>
  <dgm:cxnLst>
    <dgm:cxn modelId="{9317FF36-7BA0-D94D-A160-C93CCD16D223}" srcId="{B4C3EA23-FA48-3F46-8EC0-1ADA09E267F2}" destId="{95B79D28-2E35-0A4C-96CD-7F56FA6DAA6E}" srcOrd="5" destOrd="0" parTransId="{E7B61BCE-9327-0A42-8BE7-FC7AA262F33B}" sibTransId="{A7A90BB8-2734-524D-8A10-E52698F1CAAE}"/>
    <dgm:cxn modelId="{4F8C0649-9F96-8643-B1C7-1CA3A577D7BA}" srcId="{B4C3EA23-FA48-3F46-8EC0-1ADA09E267F2}" destId="{E9645833-4CAF-9F4E-8FEB-AFEFDC81B3DC}" srcOrd="10" destOrd="0" parTransId="{ABA96E1A-270C-7F4E-9C3D-BC812B61186A}" sibTransId="{FD329155-2CEB-E245-BEB5-7593E47CCAF8}"/>
    <dgm:cxn modelId="{ECF7392A-2B13-1F4A-80BA-2F92E09BBCC4}" type="presOf" srcId="{EAC8ED90-9C75-0940-82E3-5005D84AA8BF}" destId="{410C67B8-BAD4-4645-B037-7D830A78B74E}" srcOrd="0" destOrd="0" presId="urn:microsoft.com/office/officeart/2005/8/layout/vList3#1"/>
    <dgm:cxn modelId="{B7A6105C-CFDD-9949-B392-B4BB168F6DD6}" type="presOf" srcId="{95B79D28-2E35-0A4C-96CD-7F56FA6DAA6E}" destId="{E038C38A-6738-BC48-8DB8-4B36A5D4D829}" srcOrd="0" destOrd="0" presId="urn:microsoft.com/office/officeart/2005/8/layout/vList3#1"/>
    <dgm:cxn modelId="{B49AB67D-6CAB-7F42-B3BA-C06ECB5C1D2C}" srcId="{B4C3EA23-FA48-3F46-8EC0-1ADA09E267F2}" destId="{EAC8ED90-9C75-0940-82E3-5005D84AA8BF}" srcOrd="9" destOrd="0" parTransId="{0D3BCCA1-4802-584E-AEA2-CC9904B609FE}" sibTransId="{C90C4CD9-AB18-2340-A794-955CB5D41960}"/>
    <dgm:cxn modelId="{F0D1867A-1EB9-974D-AF80-40555954D5A4}" type="presOf" srcId="{36AF79C3-DE02-2F42-8A53-E7FD0CFB4651}" destId="{E1E18522-6986-1C45-889B-20DC0C6BBF31}" srcOrd="0" destOrd="0" presId="urn:microsoft.com/office/officeart/2005/8/layout/vList3#1"/>
    <dgm:cxn modelId="{57AA205D-E77B-8E45-AFF9-00464BAD7189}" srcId="{B4C3EA23-FA48-3F46-8EC0-1ADA09E267F2}" destId="{36AF79C3-DE02-2F42-8A53-E7FD0CFB4651}" srcOrd="7" destOrd="0" parTransId="{907EE09C-7DA4-A040-A3C7-EA3AC1BA0BFB}" sibTransId="{3D9D5AA0-E3F6-7448-9661-E12480F8E662}"/>
    <dgm:cxn modelId="{2F4E5C57-0CE6-2742-8366-F9C0B15956F2}" type="presOf" srcId="{574CB987-9DCC-E04B-937D-B96BB54FE5B4}" destId="{12140DD4-BC69-274B-A86F-8A55F22FF05F}" srcOrd="0" destOrd="0" presId="urn:microsoft.com/office/officeart/2005/8/layout/vList3#1"/>
    <dgm:cxn modelId="{3806F598-1224-4144-8A99-D58084794095}" srcId="{B4C3EA23-FA48-3F46-8EC0-1ADA09E267F2}" destId="{DB3E2F74-0A20-5843-92DE-AFB8784B33DE}" srcOrd="0" destOrd="0" parTransId="{E4F8CDE5-0CAD-1D45-A8E6-AFCE91725C8A}" sibTransId="{19FB6793-8E7F-D541-93C6-DEE416FA5EDF}"/>
    <dgm:cxn modelId="{A9C36EE9-2A80-004E-81E2-6F32AAD00681}" type="presOf" srcId="{6A478EA4-D8EA-B147-A42E-5779F471CE7B}" destId="{DEDFA19F-A9E8-344E-ACAA-58831A5303F7}" srcOrd="0" destOrd="0" presId="urn:microsoft.com/office/officeart/2005/8/layout/vList3#1"/>
    <dgm:cxn modelId="{666CC0E6-E34E-E34D-A8C9-05FC27972BC9}" srcId="{B4C3EA23-FA48-3F46-8EC0-1ADA09E267F2}" destId="{574CB987-9DCC-E04B-937D-B96BB54FE5B4}" srcOrd="4" destOrd="0" parTransId="{B30D2E31-139F-E04B-9B74-FEA000528A91}" sibTransId="{3965DAF2-0F14-694C-9698-4695C4FB072E}"/>
    <dgm:cxn modelId="{28B5F041-0E0A-EB47-880F-D5100B87737F}" srcId="{B4C3EA23-FA48-3F46-8EC0-1ADA09E267F2}" destId="{8840483C-8E46-454F-B868-94732C6CC97C}" srcOrd="2" destOrd="0" parTransId="{5A8C5EEB-BCBA-ED41-9C40-790D1CFCFB4A}" sibTransId="{2053AD6B-4D84-0940-83C8-B17E48B1B0B4}"/>
    <dgm:cxn modelId="{A51ABFA4-8D98-8247-8B83-BC391AD8434C}" type="presOf" srcId="{2E61CD75-0ECF-B140-9497-C5C029D002EA}" destId="{5839C06F-3734-4446-A3DA-9390EB115AF7}" srcOrd="0" destOrd="0" presId="urn:microsoft.com/office/officeart/2005/8/layout/vList3#1"/>
    <dgm:cxn modelId="{09CF8831-D7E7-4A4A-8B3C-A66012162B56}" type="presOf" srcId="{0C6E511F-A4F2-4E46-91C5-CE8B19A16E52}" destId="{DE27FC69-E9D6-3E4E-AC26-8FD3F87AC97D}" srcOrd="0" destOrd="0" presId="urn:microsoft.com/office/officeart/2005/8/layout/vList3#1"/>
    <dgm:cxn modelId="{9FA7A9A7-D22F-924D-A0D7-12F3CAC40BD1}" type="presOf" srcId="{DB3E2F74-0A20-5843-92DE-AFB8784B33DE}" destId="{8F7B573F-E67A-D447-8586-293AA28818CE}" srcOrd="0" destOrd="0" presId="urn:microsoft.com/office/officeart/2005/8/layout/vList3#1"/>
    <dgm:cxn modelId="{1B77F53F-C640-0546-AC7A-BBECCD9579D3}" type="presOf" srcId="{AC3BEA81-0191-AC49-B697-572E4D77E768}" destId="{43921855-F7CF-C448-8AF7-8EDD67D940B5}" srcOrd="0" destOrd="0" presId="urn:microsoft.com/office/officeart/2005/8/layout/vList3#1"/>
    <dgm:cxn modelId="{B9E7C0DC-ED88-CE46-B18A-A116BCEC5AEE}" srcId="{B4C3EA23-FA48-3F46-8EC0-1ADA09E267F2}" destId="{6A478EA4-D8EA-B147-A42E-5779F471CE7B}" srcOrd="8" destOrd="0" parTransId="{3B506C03-7D66-9446-BF64-4A7DCBF05B08}" sibTransId="{746F6DD2-E360-C641-BCB6-29B7ACAFD94C}"/>
    <dgm:cxn modelId="{3F3F9CC9-7EDF-6342-9B3C-FC74316665E5}" srcId="{B4C3EA23-FA48-3F46-8EC0-1ADA09E267F2}" destId="{0C6E511F-A4F2-4E46-91C5-CE8B19A16E52}" srcOrd="6" destOrd="0" parTransId="{EA59AED6-4FF6-6E41-BA54-CA9FED4B14BF}" sibTransId="{4A25475F-1FFE-3C4F-8F3B-9B06E0AAA6B4}"/>
    <dgm:cxn modelId="{C3609004-F2B5-C64A-9659-602EE1117C0A}" type="presOf" srcId="{E9645833-4CAF-9F4E-8FEB-AFEFDC81B3DC}" destId="{0703B31E-9614-F64F-940E-E3255757FE8A}" srcOrd="0" destOrd="0" presId="urn:microsoft.com/office/officeart/2005/8/layout/vList3#1"/>
    <dgm:cxn modelId="{E9E0B4B4-8656-3A45-A414-D02AB599F94A}" srcId="{B4C3EA23-FA48-3F46-8EC0-1ADA09E267F2}" destId="{E3E6D120-A83A-3441-9539-273402A2A852}" srcOrd="1" destOrd="0" parTransId="{339A645A-8BE1-C54B-8922-BC0716FAD27A}" sibTransId="{6504CD74-3238-E442-B901-2123D28E72EC}"/>
    <dgm:cxn modelId="{B946F80C-D41E-014D-8ABE-3409499F1DF4}" srcId="{B4C3EA23-FA48-3F46-8EC0-1ADA09E267F2}" destId="{AC3BEA81-0191-AC49-B697-572E4D77E768}" srcOrd="11" destOrd="0" parTransId="{8091CC18-3B30-024A-B0E7-BC10015B161D}" sibTransId="{9072E0E7-24A9-7B47-9160-3C28E9F9D4EA}"/>
    <dgm:cxn modelId="{A7786994-A634-BF4F-B898-220025776809}" srcId="{B4C3EA23-FA48-3F46-8EC0-1ADA09E267F2}" destId="{2E61CD75-0ECF-B140-9497-C5C029D002EA}" srcOrd="3" destOrd="0" parTransId="{A21614B7-7A87-124A-97DD-510B56D3834F}" sibTransId="{07632BD6-0114-E740-9E81-BB2E0E6F8556}"/>
    <dgm:cxn modelId="{5122C616-DABA-6641-910B-0B00A3D9AD5B}" type="presOf" srcId="{E3E6D120-A83A-3441-9539-273402A2A852}" destId="{ADBFC723-0909-8C41-89B0-5C49F0987455}" srcOrd="0" destOrd="0" presId="urn:microsoft.com/office/officeart/2005/8/layout/vList3#1"/>
    <dgm:cxn modelId="{46185BDA-AFA3-534B-8C8F-4E6205D33A2C}" type="presOf" srcId="{B4C3EA23-FA48-3F46-8EC0-1ADA09E267F2}" destId="{26D98666-8814-CC42-8A13-337CD59FB777}" srcOrd="0" destOrd="0" presId="urn:microsoft.com/office/officeart/2005/8/layout/vList3#1"/>
    <dgm:cxn modelId="{E3E5721A-AFB6-3342-8EB3-13AD207964A0}" type="presOf" srcId="{8840483C-8E46-454F-B868-94732C6CC97C}" destId="{9D378D88-C888-F24F-B43F-64C2FDD4F209}" srcOrd="0" destOrd="0" presId="urn:microsoft.com/office/officeart/2005/8/layout/vList3#1"/>
    <dgm:cxn modelId="{BA305C17-7C10-6E40-AC99-99CF0E6EE0C2}" type="presParOf" srcId="{26D98666-8814-CC42-8A13-337CD59FB777}" destId="{C5BAFEE5-C58B-1545-BEFF-804B16915342}" srcOrd="0" destOrd="0" presId="urn:microsoft.com/office/officeart/2005/8/layout/vList3#1"/>
    <dgm:cxn modelId="{8C6D4AB6-D6B6-7848-8C4D-E907FA14AF7F}" type="presParOf" srcId="{C5BAFEE5-C58B-1545-BEFF-804B16915342}" destId="{77FFFF9E-958B-EF46-BDBD-3E68B6C44490}" srcOrd="0" destOrd="0" presId="urn:microsoft.com/office/officeart/2005/8/layout/vList3#1"/>
    <dgm:cxn modelId="{7D732014-493B-8145-B9FD-2DE2B168B623}" type="presParOf" srcId="{C5BAFEE5-C58B-1545-BEFF-804B16915342}" destId="{8F7B573F-E67A-D447-8586-293AA28818CE}" srcOrd="1" destOrd="0" presId="urn:microsoft.com/office/officeart/2005/8/layout/vList3#1"/>
    <dgm:cxn modelId="{169C8A7A-53E0-8444-B778-4373FDCBA014}" type="presParOf" srcId="{26D98666-8814-CC42-8A13-337CD59FB777}" destId="{47DA62DA-3397-B149-A3F7-07CC7406C3CC}" srcOrd="1" destOrd="0" presId="urn:microsoft.com/office/officeart/2005/8/layout/vList3#1"/>
    <dgm:cxn modelId="{121D0828-C772-6641-979C-7A0041FB7390}" type="presParOf" srcId="{26D98666-8814-CC42-8A13-337CD59FB777}" destId="{BF9A71B9-DB45-E44A-8A4B-F7664439CCF1}" srcOrd="2" destOrd="0" presId="urn:microsoft.com/office/officeart/2005/8/layout/vList3#1"/>
    <dgm:cxn modelId="{686B3797-292C-E241-9A65-58D9AFAF8321}" type="presParOf" srcId="{BF9A71B9-DB45-E44A-8A4B-F7664439CCF1}" destId="{FA508ED5-8CCA-544B-B2D7-C13854536063}" srcOrd="0" destOrd="0" presId="urn:microsoft.com/office/officeart/2005/8/layout/vList3#1"/>
    <dgm:cxn modelId="{D20B4445-C9AC-CF4E-96E7-1C0AFF0A0AC7}" type="presParOf" srcId="{BF9A71B9-DB45-E44A-8A4B-F7664439CCF1}" destId="{ADBFC723-0909-8C41-89B0-5C49F0987455}" srcOrd="1" destOrd="0" presId="urn:microsoft.com/office/officeart/2005/8/layout/vList3#1"/>
    <dgm:cxn modelId="{CAAF0A02-FFE8-1C43-8162-96A0B9B79548}" type="presParOf" srcId="{26D98666-8814-CC42-8A13-337CD59FB777}" destId="{BDC7A298-0B00-0949-BF68-9B7A1A15C662}" srcOrd="3" destOrd="0" presId="urn:microsoft.com/office/officeart/2005/8/layout/vList3#1"/>
    <dgm:cxn modelId="{A657A39A-7D02-ED4B-BAA3-47F446CA0A39}" type="presParOf" srcId="{26D98666-8814-CC42-8A13-337CD59FB777}" destId="{E84F00BE-1C83-8F42-B130-B81580FBFAF9}" srcOrd="4" destOrd="0" presId="urn:microsoft.com/office/officeart/2005/8/layout/vList3#1"/>
    <dgm:cxn modelId="{68D3DF72-D46C-F744-80AC-FB2CEA44E98C}" type="presParOf" srcId="{E84F00BE-1C83-8F42-B130-B81580FBFAF9}" destId="{95218B0C-75FA-AC45-9816-7C6B87EA05AD}" srcOrd="0" destOrd="0" presId="urn:microsoft.com/office/officeart/2005/8/layout/vList3#1"/>
    <dgm:cxn modelId="{2FC6EAA0-9AA9-504F-B096-3D549CA0F911}" type="presParOf" srcId="{E84F00BE-1C83-8F42-B130-B81580FBFAF9}" destId="{9D378D88-C888-F24F-B43F-64C2FDD4F209}" srcOrd="1" destOrd="0" presId="urn:microsoft.com/office/officeart/2005/8/layout/vList3#1"/>
    <dgm:cxn modelId="{C5A91477-46A0-C446-B442-0B5D9095A790}" type="presParOf" srcId="{26D98666-8814-CC42-8A13-337CD59FB777}" destId="{4A4D3627-CEE0-8F48-8CF1-77CDA1699D8B}" srcOrd="5" destOrd="0" presId="urn:microsoft.com/office/officeart/2005/8/layout/vList3#1"/>
    <dgm:cxn modelId="{D8B7C14A-C095-1A41-9D0C-36B96CED90C0}" type="presParOf" srcId="{26D98666-8814-CC42-8A13-337CD59FB777}" destId="{03EA4C6B-83AF-8540-8249-9EBA51E8B726}" srcOrd="6" destOrd="0" presId="urn:microsoft.com/office/officeart/2005/8/layout/vList3#1"/>
    <dgm:cxn modelId="{7D47215D-6C39-2245-8F24-56997AF10BCC}" type="presParOf" srcId="{03EA4C6B-83AF-8540-8249-9EBA51E8B726}" destId="{57CBD028-991F-C845-920C-2781E583C5CC}" srcOrd="0" destOrd="0" presId="urn:microsoft.com/office/officeart/2005/8/layout/vList3#1"/>
    <dgm:cxn modelId="{335EB0D9-B44B-5C46-92D0-5216D9C6FD6A}" type="presParOf" srcId="{03EA4C6B-83AF-8540-8249-9EBA51E8B726}" destId="{5839C06F-3734-4446-A3DA-9390EB115AF7}" srcOrd="1" destOrd="0" presId="urn:microsoft.com/office/officeart/2005/8/layout/vList3#1"/>
    <dgm:cxn modelId="{95139635-FB95-2C4F-8534-9B9F02EAEE3B}" type="presParOf" srcId="{26D98666-8814-CC42-8A13-337CD59FB777}" destId="{2228BC8F-AC0D-4E45-8AED-7FE831759BF5}" srcOrd="7" destOrd="0" presId="urn:microsoft.com/office/officeart/2005/8/layout/vList3#1"/>
    <dgm:cxn modelId="{8047FB4B-3AA3-FA40-96A1-0782EC8B2861}" type="presParOf" srcId="{26D98666-8814-CC42-8A13-337CD59FB777}" destId="{9EF37AEB-3DC3-6E46-BA63-73D814DB1800}" srcOrd="8" destOrd="0" presId="urn:microsoft.com/office/officeart/2005/8/layout/vList3#1"/>
    <dgm:cxn modelId="{4981972E-11AE-F24D-A476-B3A5356C5BAD}" type="presParOf" srcId="{9EF37AEB-3DC3-6E46-BA63-73D814DB1800}" destId="{BCCEF9BF-3512-C947-A680-A7595538EE75}" srcOrd="0" destOrd="0" presId="urn:microsoft.com/office/officeart/2005/8/layout/vList3#1"/>
    <dgm:cxn modelId="{070796AD-4C66-DE40-94F8-E0068BBE9883}" type="presParOf" srcId="{9EF37AEB-3DC3-6E46-BA63-73D814DB1800}" destId="{12140DD4-BC69-274B-A86F-8A55F22FF05F}" srcOrd="1" destOrd="0" presId="urn:microsoft.com/office/officeart/2005/8/layout/vList3#1"/>
    <dgm:cxn modelId="{0EB9D7CE-731E-4246-865A-5BA2448F3378}" type="presParOf" srcId="{26D98666-8814-CC42-8A13-337CD59FB777}" destId="{D6146922-4AEF-A840-81A8-300A5D8902EF}" srcOrd="9" destOrd="0" presId="urn:microsoft.com/office/officeart/2005/8/layout/vList3#1"/>
    <dgm:cxn modelId="{9764918E-03A0-3B4E-8E12-15BE7D502E59}" type="presParOf" srcId="{26D98666-8814-CC42-8A13-337CD59FB777}" destId="{0D0FD16D-6C04-8C47-BC19-C6AF0EAAFD9A}" srcOrd="10" destOrd="0" presId="urn:microsoft.com/office/officeart/2005/8/layout/vList3#1"/>
    <dgm:cxn modelId="{DED127A7-1584-4C44-81BB-065A29EE2BF0}" type="presParOf" srcId="{0D0FD16D-6C04-8C47-BC19-C6AF0EAAFD9A}" destId="{724AD21A-D0F0-1243-9EBF-D9F6A6DBA10E}" srcOrd="0" destOrd="0" presId="urn:microsoft.com/office/officeart/2005/8/layout/vList3#1"/>
    <dgm:cxn modelId="{2427087D-24D2-4C4D-8068-2C84E28CEF20}" type="presParOf" srcId="{0D0FD16D-6C04-8C47-BC19-C6AF0EAAFD9A}" destId="{E038C38A-6738-BC48-8DB8-4B36A5D4D829}" srcOrd="1" destOrd="0" presId="urn:microsoft.com/office/officeart/2005/8/layout/vList3#1"/>
    <dgm:cxn modelId="{B6DBBE87-19D5-AA43-9B55-A4FD172FF8ED}" type="presParOf" srcId="{26D98666-8814-CC42-8A13-337CD59FB777}" destId="{A4CFC0FE-3823-BB40-8B74-C57E3592A6EC}" srcOrd="11" destOrd="0" presId="urn:microsoft.com/office/officeart/2005/8/layout/vList3#1"/>
    <dgm:cxn modelId="{5C9158FB-85D9-F240-9AEC-F77157BC9D33}" type="presParOf" srcId="{26D98666-8814-CC42-8A13-337CD59FB777}" destId="{B0E1EA62-48D9-F242-AFA3-B95DA68596AA}" srcOrd="12" destOrd="0" presId="urn:microsoft.com/office/officeart/2005/8/layout/vList3#1"/>
    <dgm:cxn modelId="{388C1C82-014F-7E4F-AC48-229E6247D714}" type="presParOf" srcId="{B0E1EA62-48D9-F242-AFA3-B95DA68596AA}" destId="{3B5ABE21-3E12-1E4F-B131-42EDCA6BDFA5}" srcOrd="0" destOrd="0" presId="urn:microsoft.com/office/officeart/2005/8/layout/vList3#1"/>
    <dgm:cxn modelId="{796015FD-4537-974E-AFAA-3CBB495B77FC}" type="presParOf" srcId="{B0E1EA62-48D9-F242-AFA3-B95DA68596AA}" destId="{DE27FC69-E9D6-3E4E-AC26-8FD3F87AC97D}" srcOrd="1" destOrd="0" presId="urn:microsoft.com/office/officeart/2005/8/layout/vList3#1"/>
    <dgm:cxn modelId="{5265089C-0DFD-D74C-ACFF-6A63C9D9FA5A}" type="presParOf" srcId="{26D98666-8814-CC42-8A13-337CD59FB777}" destId="{761329B6-B1A6-DA48-BE33-20F5B0A7C48A}" srcOrd="13" destOrd="0" presId="urn:microsoft.com/office/officeart/2005/8/layout/vList3#1"/>
    <dgm:cxn modelId="{556DD3EE-D451-4F45-9FD3-AA17978422F3}" type="presParOf" srcId="{26D98666-8814-CC42-8A13-337CD59FB777}" destId="{0888D351-DA11-374A-BBD4-530768CE1ACE}" srcOrd="14" destOrd="0" presId="urn:microsoft.com/office/officeart/2005/8/layout/vList3#1"/>
    <dgm:cxn modelId="{EA12887B-ADF6-6842-B267-BCB53122F1F3}" type="presParOf" srcId="{0888D351-DA11-374A-BBD4-530768CE1ACE}" destId="{328B405D-4CD6-DE41-A55F-9178D8150159}" srcOrd="0" destOrd="0" presId="urn:microsoft.com/office/officeart/2005/8/layout/vList3#1"/>
    <dgm:cxn modelId="{E8F89459-8BBC-6F4E-B40A-3C97D9DA43FC}" type="presParOf" srcId="{0888D351-DA11-374A-BBD4-530768CE1ACE}" destId="{E1E18522-6986-1C45-889B-20DC0C6BBF31}" srcOrd="1" destOrd="0" presId="urn:microsoft.com/office/officeart/2005/8/layout/vList3#1"/>
    <dgm:cxn modelId="{BC7E9757-BB12-264F-BE11-EDC7955448A2}" type="presParOf" srcId="{26D98666-8814-CC42-8A13-337CD59FB777}" destId="{B8F125AA-2DAB-434F-B5F5-A84337D0D45E}" srcOrd="15" destOrd="0" presId="urn:microsoft.com/office/officeart/2005/8/layout/vList3#1"/>
    <dgm:cxn modelId="{19DD715D-924F-A14B-93A6-CA786BB6D5AE}" type="presParOf" srcId="{26D98666-8814-CC42-8A13-337CD59FB777}" destId="{F29C1970-8960-B54F-A9C2-3E8F2130DFE9}" srcOrd="16" destOrd="0" presId="urn:microsoft.com/office/officeart/2005/8/layout/vList3#1"/>
    <dgm:cxn modelId="{22316A6C-07B0-D444-9791-8DFB5669AD1B}" type="presParOf" srcId="{F29C1970-8960-B54F-A9C2-3E8F2130DFE9}" destId="{57AE7883-66E0-7948-BF02-5275CEA0AF85}" srcOrd="0" destOrd="0" presId="urn:microsoft.com/office/officeart/2005/8/layout/vList3#1"/>
    <dgm:cxn modelId="{783E7C87-C5DE-224B-8EDC-1143D89E3345}" type="presParOf" srcId="{F29C1970-8960-B54F-A9C2-3E8F2130DFE9}" destId="{DEDFA19F-A9E8-344E-ACAA-58831A5303F7}" srcOrd="1" destOrd="0" presId="urn:microsoft.com/office/officeart/2005/8/layout/vList3#1"/>
    <dgm:cxn modelId="{483DACE9-A914-C549-9F1D-EB567F4482CC}" type="presParOf" srcId="{26D98666-8814-CC42-8A13-337CD59FB777}" destId="{CCF5B850-4309-4D45-BD77-85517FC86615}" srcOrd="17" destOrd="0" presId="urn:microsoft.com/office/officeart/2005/8/layout/vList3#1"/>
    <dgm:cxn modelId="{EF78AA48-B229-1A40-92E5-2D39CB1E5D42}" type="presParOf" srcId="{26D98666-8814-CC42-8A13-337CD59FB777}" destId="{91A342A0-7AAC-1945-A986-C6697B0BE484}" srcOrd="18" destOrd="0" presId="urn:microsoft.com/office/officeart/2005/8/layout/vList3#1"/>
    <dgm:cxn modelId="{AB1DDA65-A9CC-0F44-9B15-190DB9778D43}" type="presParOf" srcId="{91A342A0-7AAC-1945-A986-C6697B0BE484}" destId="{9A2AD465-B700-5445-A514-415FA00D0FF3}" srcOrd="0" destOrd="0" presId="urn:microsoft.com/office/officeart/2005/8/layout/vList3#1"/>
    <dgm:cxn modelId="{836F5164-F9C7-9C49-82F6-33F581E5E901}" type="presParOf" srcId="{91A342A0-7AAC-1945-A986-C6697B0BE484}" destId="{410C67B8-BAD4-4645-B037-7D830A78B74E}" srcOrd="1" destOrd="0" presId="urn:microsoft.com/office/officeart/2005/8/layout/vList3#1"/>
    <dgm:cxn modelId="{65794A1A-740B-714A-858D-743988C4C94E}" type="presParOf" srcId="{26D98666-8814-CC42-8A13-337CD59FB777}" destId="{C9BE12A2-4FF2-1040-9DC3-8AA4561F8B73}" srcOrd="19" destOrd="0" presId="urn:microsoft.com/office/officeart/2005/8/layout/vList3#1"/>
    <dgm:cxn modelId="{DB99F87D-2AE5-F346-A10B-4CBD0E7B7053}" type="presParOf" srcId="{26D98666-8814-CC42-8A13-337CD59FB777}" destId="{DEE4BD02-CEFC-9240-A9DF-AF7F08A4A152}" srcOrd="20" destOrd="0" presId="urn:microsoft.com/office/officeart/2005/8/layout/vList3#1"/>
    <dgm:cxn modelId="{3B4F8F69-F0DF-1C49-A97C-8B544BE86847}" type="presParOf" srcId="{DEE4BD02-CEFC-9240-A9DF-AF7F08A4A152}" destId="{91D6820A-F302-F84C-8D34-AB15A3E9DFC6}" srcOrd="0" destOrd="0" presId="urn:microsoft.com/office/officeart/2005/8/layout/vList3#1"/>
    <dgm:cxn modelId="{8C70694B-6BA7-D64D-A3FD-6A62B53E3F79}" type="presParOf" srcId="{DEE4BD02-CEFC-9240-A9DF-AF7F08A4A152}" destId="{0703B31E-9614-F64F-940E-E3255757FE8A}" srcOrd="1" destOrd="0" presId="urn:microsoft.com/office/officeart/2005/8/layout/vList3#1"/>
    <dgm:cxn modelId="{CAD45FFA-CBE5-B04F-B1A1-97265198A11D}" type="presParOf" srcId="{26D98666-8814-CC42-8A13-337CD59FB777}" destId="{D6BC144A-52DD-AE40-B23B-7BB1ACFA4848}" srcOrd="21" destOrd="0" presId="urn:microsoft.com/office/officeart/2005/8/layout/vList3#1"/>
    <dgm:cxn modelId="{EAC25E8D-C6B3-6E42-9EA2-AD2A0F64C2BE}" type="presParOf" srcId="{26D98666-8814-CC42-8A13-337CD59FB777}" destId="{7D8EDD50-6BC6-7844-8278-E220C3C5E603}" srcOrd="22" destOrd="0" presId="urn:microsoft.com/office/officeart/2005/8/layout/vList3#1"/>
    <dgm:cxn modelId="{DA3D6078-7025-0D43-96D8-FAAB57284D7A}" type="presParOf" srcId="{7D8EDD50-6BC6-7844-8278-E220C3C5E603}" destId="{09241807-187A-7842-BCEA-079A3396DD4B}" srcOrd="0" destOrd="0" presId="urn:microsoft.com/office/officeart/2005/8/layout/vList3#1"/>
    <dgm:cxn modelId="{D130B462-C6AF-C347-A424-1EEBDA90DADD}" type="presParOf" srcId="{7D8EDD50-6BC6-7844-8278-E220C3C5E603}" destId="{43921855-F7CF-C448-8AF7-8EDD67D940B5}" srcOrd="1" destOrd="0" presId="urn:microsoft.com/office/officeart/2005/8/layout/vList3#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7B573F-E67A-D447-8586-293AA28818CE}">
      <dsp:nvSpPr>
        <dsp:cNvPr id="0" name=""/>
        <dsp:cNvSpPr/>
      </dsp:nvSpPr>
      <dsp:spPr>
        <a:xfrm rot="10800000">
          <a:off x="1707190" y="1394"/>
          <a:ext cx="6464518" cy="315638"/>
        </a:xfrm>
        <a:prstGeom prst="homePlate">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وقاية	إ.ك. 3، 4-4</a:t>
          </a:r>
          <a:endParaRPr lang="en-GB" sz="2800" kern="1200" dirty="0"/>
        </a:p>
      </dsp:txBody>
      <dsp:txXfrm rot="10800000">
        <a:off x="1707190" y="1394"/>
        <a:ext cx="6464518" cy="315638"/>
      </dsp:txXfrm>
    </dsp:sp>
    <dsp:sp modelId="{77FFFF9E-958B-EF46-BDBD-3E68B6C44490}">
      <dsp:nvSpPr>
        <dsp:cNvPr id="0" name=""/>
        <dsp:cNvSpPr/>
      </dsp:nvSpPr>
      <dsp:spPr>
        <a:xfrm>
          <a:off x="1549371" y="1394"/>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ADBFC723-0909-8C41-89B0-5C49F0987455}">
      <dsp:nvSpPr>
        <dsp:cNvPr id="0" name=""/>
        <dsp:cNvSpPr/>
      </dsp:nvSpPr>
      <dsp:spPr>
        <a:xfrm rot="10800000">
          <a:off x="1707190" y="411253"/>
          <a:ext cx="6464518" cy="315638"/>
        </a:xfrm>
        <a:prstGeom prst="homePlate">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توعية وطنية 	إ.ك. 2، 3</a:t>
          </a:r>
          <a:endParaRPr lang="en-GB" sz="2800" kern="1200" dirty="0"/>
        </a:p>
      </dsp:txBody>
      <dsp:txXfrm rot="10800000">
        <a:off x="1707190" y="411253"/>
        <a:ext cx="6464518" cy="315638"/>
      </dsp:txXfrm>
    </dsp:sp>
    <dsp:sp modelId="{FA508ED5-8CCA-544B-B2D7-C13854536063}">
      <dsp:nvSpPr>
        <dsp:cNvPr id="0" name=""/>
        <dsp:cNvSpPr/>
      </dsp:nvSpPr>
      <dsp:spPr>
        <a:xfrm>
          <a:off x="1549371" y="411253"/>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9D378D88-C888-F24F-B43F-64C2FDD4F209}">
      <dsp:nvSpPr>
        <dsp:cNvPr id="0" name=""/>
        <dsp:cNvSpPr/>
      </dsp:nvSpPr>
      <dsp:spPr>
        <a:xfrm rot="10800000">
          <a:off x="1707190" y="821112"/>
          <a:ext cx="6464518" cy="315638"/>
        </a:xfrm>
        <a:prstGeom prst="homePlate">
          <a:avLst/>
        </a:prstGeom>
        <a:solidFill>
          <a:schemeClr val="accent1"/>
        </a:solidFill>
        <a:ln w="25400" cap="flat" cmpd="sng" algn="ctr">
          <a:solidFill>
            <a:schemeClr val="lt1">
              <a:alpha val="80000"/>
            </a:schemeClr>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جمع المعطيات 	إ.ك. 13</a:t>
          </a:r>
          <a:endParaRPr lang="en-GB" sz="2800" kern="1200" dirty="0"/>
        </a:p>
      </dsp:txBody>
      <dsp:txXfrm rot="10800000">
        <a:off x="1707190" y="821112"/>
        <a:ext cx="6464518" cy="315638"/>
      </dsp:txXfrm>
    </dsp:sp>
    <dsp:sp modelId="{95218B0C-75FA-AC45-9816-7C6B87EA05AD}">
      <dsp:nvSpPr>
        <dsp:cNvPr id="0" name=""/>
        <dsp:cNvSpPr/>
      </dsp:nvSpPr>
      <dsp:spPr>
        <a:xfrm>
          <a:off x="1549371" y="821112"/>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5839C06F-3734-4446-A3DA-9390EB115AF7}">
      <dsp:nvSpPr>
        <dsp:cNvPr id="0" name=""/>
        <dsp:cNvSpPr/>
      </dsp:nvSpPr>
      <dsp:spPr>
        <a:xfrm rot="10800000">
          <a:off x="1707190" y="1230971"/>
          <a:ext cx="6464518" cy="315638"/>
        </a:xfrm>
        <a:prstGeom prst="homePlate">
          <a:avLst/>
        </a:prstGeom>
        <a:solidFill>
          <a:schemeClr val="accent6"/>
        </a:solidFill>
        <a:ln w="25400" cap="flat" cmpd="sng" algn="ctr">
          <a:solidFill>
            <a:schemeClr val="lt1">
              <a:alpha val="80000"/>
            </a:schemeClr>
          </a:solidFill>
          <a:prstDash val="solid"/>
        </a:ln>
        <a:effectLst/>
      </dsp:spPr>
      <dsp:style>
        <a:lnRef idx="3">
          <a:schemeClr val="lt1"/>
        </a:lnRef>
        <a:fillRef idx="1">
          <a:schemeClr val="accent6"/>
        </a:fillRef>
        <a:effectRef idx="1">
          <a:schemeClr val="accent6"/>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التدريب حول حقوق المهجّرين	إ.ك. 2، 3</a:t>
          </a:r>
          <a:endParaRPr lang="en-GB" sz="2800" kern="1200" dirty="0"/>
        </a:p>
      </dsp:txBody>
      <dsp:txXfrm rot="10800000">
        <a:off x="1707190" y="1230971"/>
        <a:ext cx="6464518" cy="315638"/>
      </dsp:txXfrm>
    </dsp:sp>
    <dsp:sp modelId="{57CBD028-991F-C845-920C-2781E583C5CC}">
      <dsp:nvSpPr>
        <dsp:cNvPr id="0" name=""/>
        <dsp:cNvSpPr/>
      </dsp:nvSpPr>
      <dsp:spPr>
        <a:xfrm>
          <a:off x="1549371" y="1230971"/>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12140DD4-BC69-274B-A86F-8A55F22FF05F}">
      <dsp:nvSpPr>
        <dsp:cNvPr id="0" name=""/>
        <dsp:cNvSpPr/>
      </dsp:nvSpPr>
      <dsp:spPr>
        <a:xfrm rot="10800000">
          <a:off x="1707190" y="1640829"/>
          <a:ext cx="6464518" cy="315638"/>
        </a:xfrm>
        <a:prstGeom prst="homePlate">
          <a:avLst/>
        </a:prstGeom>
        <a:solidFill>
          <a:schemeClr val="dk1"/>
        </a:solidFill>
        <a:ln w="25400" cap="flat" cmpd="sng" algn="ctr">
          <a:solidFill>
            <a:schemeClr val="lt1">
              <a:alpha val="80000"/>
            </a:schemeClr>
          </a:solidFill>
          <a:prstDash val="solid"/>
        </a:ln>
        <a:effectLst/>
      </dsp:spPr>
      <dsp:style>
        <a:lnRef idx="3">
          <a:schemeClr val="lt1"/>
        </a:lnRef>
        <a:fillRef idx="1">
          <a:schemeClr val="dk1"/>
        </a:fillRef>
        <a:effectRef idx="1">
          <a:schemeClr val="dk1"/>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الإطار القانوني	إ.ك. 3-2</a:t>
          </a:r>
          <a:endParaRPr lang="en-GB" sz="2800" kern="1200" dirty="0"/>
        </a:p>
      </dsp:txBody>
      <dsp:txXfrm rot="10800000">
        <a:off x="1707190" y="1640829"/>
        <a:ext cx="6464518" cy="315638"/>
      </dsp:txXfrm>
    </dsp:sp>
    <dsp:sp modelId="{BCCEF9BF-3512-C947-A680-A7595538EE75}">
      <dsp:nvSpPr>
        <dsp:cNvPr id="0" name=""/>
        <dsp:cNvSpPr/>
      </dsp:nvSpPr>
      <dsp:spPr>
        <a:xfrm>
          <a:off x="1549371" y="1640829"/>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E038C38A-6738-BC48-8DB8-4B36A5D4D829}">
      <dsp:nvSpPr>
        <dsp:cNvPr id="0" name=""/>
        <dsp:cNvSpPr/>
      </dsp:nvSpPr>
      <dsp:spPr>
        <a:xfrm rot="10800000">
          <a:off x="1707190" y="2050688"/>
          <a:ext cx="6464518" cy="315638"/>
        </a:xfrm>
        <a:prstGeom prst="homePlate">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السياسة الوطنية	إ.ك. 3-2</a:t>
          </a:r>
          <a:endParaRPr lang="en-GB" sz="2800" kern="1200" dirty="0"/>
        </a:p>
      </dsp:txBody>
      <dsp:txXfrm rot="10800000">
        <a:off x="1707190" y="2050688"/>
        <a:ext cx="6464518" cy="315638"/>
      </dsp:txXfrm>
    </dsp:sp>
    <dsp:sp modelId="{724AD21A-D0F0-1243-9EBF-D9F6A6DBA10E}">
      <dsp:nvSpPr>
        <dsp:cNvPr id="0" name=""/>
        <dsp:cNvSpPr/>
      </dsp:nvSpPr>
      <dsp:spPr>
        <a:xfrm>
          <a:off x="1549371" y="2050688"/>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DE27FC69-E9D6-3E4E-AC26-8FD3F87AC97D}">
      <dsp:nvSpPr>
        <dsp:cNvPr id="0" name=""/>
        <dsp:cNvSpPr/>
      </dsp:nvSpPr>
      <dsp:spPr>
        <a:xfrm rot="10800000">
          <a:off x="1707190" y="2460547"/>
          <a:ext cx="6464518" cy="315638"/>
        </a:xfrm>
        <a:prstGeom prst="homePlate">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المرجعية المؤسساتية للمهجّرين	إ.ك. 3-2</a:t>
          </a:r>
          <a:endParaRPr lang="en-GB" sz="2800" kern="1200" dirty="0"/>
        </a:p>
      </dsp:txBody>
      <dsp:txXfrm rot="10800000">
        <a:off x="1707190" y="2460547"/>
        <a:ext cx="6464518" cy="315638"/>
      </dsp:txXfrm>
    </dsp:sp>
    <dsp:sp modelId="{3B5ABE21-3E12-1E4F-B131-42EDCA6BDFA5}">
      <dsp:nvSpPr>
        <dsp:cNvPr id="0" name=""/>
        <dsp:cNvSpPr/>
      </dsp:nvSpPr>
      <dsp:spPr>
        <a:xfrm>
          <a:off x="1549371" y="2460547"/>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E1E18522-6986-1C45-889B-20DC0C6BBF31}">
      <dsp:nvSpPr>
        <dsp:cNvPr id="0" name=""/>
        <dsp:cNvSpPr/>
      </dsp:nvSpPr>
      <dsp:spPr>
        <a:xfrm rot="10800000">
          <a:off x="1707190" y="2870406"/>
          <a:ext cx="6464518" cy="315638"/>
        </a:xfrm>
        <a:prstGeom prst="homePlate">
          <a:avLst/>
        </a:prstGeom>
        <a:solidFill>
          <a:schemeClr val="accent1">
            <a:hueOff val="0"/>
            <a:satOff val="0"/>
            <a:lumOff val="0"/>
            <a:alphaOff val="0"/>
          </a:schemeClr>
        </a:solidFill>
        <a:ln>
          <a:noFill/>
        </a:ln>
        <a:effectLst/>
        <a:scene3d>
          <a:camera prst="obliqueTopRight"/>
          <a:lightRig rig="threePt" dir="tl"/>
        </a:scene3d>
        <a:sp3d>
          <a:bevelT w="25400" h="25400"/>
        </a:sp3d>
      </dsp:spPr>
      <dsp:style>
        <a:lnRef idx="0">
          <a:scrgbClr r="0" g="0" b="0"/>
        </a:lnRef>
        <a:fillRef idx="3">
          <a:scrgbClr r="0" g="0" b="0"/>
        </a:fillRef>
        <a:effectRef idx="2">
          <a:scrgbClr r="0" g="0" b="0"/>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مشاركة المهجّرين 	إ.ك. 9-2، 11-2</a:t>
          </a:r>
          <a:endParaRPr lang="en-GB" sz="2800" kern="1200" dirty="0"/>
        </a:p>
      </dsp:txBody>
      <dsp:txXfrm rot="10800000">
        <a:off x="1707190" y="2870406"/>
        <a:ext cx="6464518" cy="315638"/>
      </dsp:txXfrm>
    </dsp:sp>
    <dsp:sp modelId="{328B405D-4CD6-DE41-A55F-9178D8150159}">
      <dsp:nvSpPr>
        <dsp:cNvPr id="0" name=""/>
        <dsp:cNvSpPr/>
      </dsp:nvSpPr>
      <dsp:spPr>
        <a:xfrm>
          <a:off x="1549371" y="2870406"/>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DEDFA19F-A9E8-344E-ACAA-58831A5303F7}">
      <dsp:nvSpPr>
        <dsp:cNvPr id="0" name=""/>
        <dsp:cNvSpPr/>
      </dsp:nvSpPr>
      <dsp:spPr>
        <a:xfrm rot="10800000">
          <a:off x="1707190" y="3280265"/>
          <a:ext cx="6464518" cy="315638"/>
        </a:xfrm>
        <a:prstGeom prst="homePlate">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الحلول المستدامة	إ.ك. 11، 12</a:t>
          </a:r>
          <a:endParaRPr lang="en-GB" sz="1800" kern="1200" dirty="0"/>
        </a:p>
      </dsp:txBody>
      <dsp:txXfrm rot="10800000">
        <a:off x="1707190" y="3280265"/>
        <a:ext cx="6464518" cy="315638"/>
      </dsp:txXfrm>
    </dsp:sp>
    <dsp:sp modelId="{57AE7883-66E0-7948-BF02-5275CEA0AF85}">
      <dsp:nvSpPr>
        <dsp:cNvPr id="0" name=""/>
        <dsp:cNvSpPr/>
      </dsp:nvSpPr>
      <dsp:spPr>
        <a:xfrm>
          <a:off x="1549371" y="3280265"/>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410C67B8-BAD4-4645-B037-7D830A78B74E}">
      <dsp:nvSpPr>
        <dsp:cNvPr id="0" name=""/>
        <dsp:cNvSpPr/>
      </dsp:nvSpPr>
      <dsp:spPr>
        <a:xfrm rot="10800000">
          <a:off x="1707190" y="3690124"/>
          <a:ext cx="6464518" cy="315638"/>
        </a:xfrm>
        <a:prstGeom prst="homePlate">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الموارد	إ.ك. 3-2</a:t>
          </a:r>
          <a:endParaRPr lang="en-GB" sz="1800" kern="1200" dirty="0"/>
        </a:p>
      </dsp:txBody>
      <dsp:txXfrm rot="10800000">
        <a:off x="1707190" y="3690124"/>
        <a:ext cx="6464518" cy="315638"/>
      </dsp:txXfrm>
    </dsp:sp>
    <dsp:sp modelId="{9A2AD465-B700-5445-A514-415FA00D0FF3}">
      <dsp:nvSpPr>
        <dsp:cNvPr id="0" name=""/>
        <dsp:cNvSpPr/>
      </dsp:nvSpPr>
      <dsp:spPr>
        <a:xfrm>
          <a:off x="1549371" y="3690124"/>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0703B31E-9614-F64F-940E-E3255757FE8A}">
      <dsp:nvSpPr>
        <dsp:cNvPr id="0" name=""/>
        <dsp:cNvSpPr/>
      </dsp:nvSpPr>
      <dsp:spPr>
        <a:xfrm rot="10800000">
          <a:off x="1707190" y="4099983"/>
          <a:ext cx="6464518" cy="315638"/>
        </a:xfrm>
        <a:prstGeom prst="homePlate">
          <a:avLst/>
        </a:prstGeom>
        <a:solidFill>
          <a:schemeClr val="accent1"/>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39188" tIns="53340" rIns="99568" bIns="53340" numCol="1" spcCol="1270" anchor="ctr" anchorCtr="0">
          <a:noAutofit/>
        </a:bodyPr>
        <a:lstStyle/>
        <a:p>
          <a:pPr lvl="0" algn="ctr" defTabSz="622300" rtl="1">
            <a:lnSpc>
              <a:spcPct val="90000"/>
            </a:lnSpc>
            <a:spcBef>
              <a:spcPct val="0"/>
            </a:spcBef>
            <a:spcAft>
              <a:spcPct val="35000"/>
            </a:spcAft>
          </a:pPr>
          <a:r>
            <a:rPr lang="ar-LB" sz="1400" b="1" kern="1200" dirty="0" smtClean="0"/>
            <a:t>التعاون مع منظمات دولية حكومية/منظّمات إقليمية	</a:t>
          </a:r>
          <a:r>
            <a:rPr lang="ar-LB" sz="1400" kern="1200" dirty="0" smtClean="0"/>
            <a:t>إ.ك. 3-1-ي، 5-7، 9-3</a:t>
          </a:r>
          <a:endParaRPr lang="en-GB" sz="1400" b="1" kern="1200" dirty="0"/>
        </a:p>
      </dsp:txBody>
      <dsp:txXfrm rot="10800000">
        <a:off x="1707190" y="4099983"/>
        <a:ext cx="6464518" cy="315638"/>
      </dsp:txXfrm>
    </dsp:sp>
    <dsp:sp modelId="{91D6820A-F302-F84C-8D34-AB15A3E9DFC6}">
      <dsp:nvSpPr>
        <dsp:cNvPr id="0" name=""/>
        <dsp:cNvSpPr/>
      </dsp:nvSpPr>
      <dsp:spPr>
        <a:xfrm>
          <a:off x="1549371" y="4099983"/>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43921855-F7CF-C448-8AF7-8EDD67D940B5}">
      <dsp:nvSpPr>
        <dsp:cNvPr id="0" name=""/>
        <dsp:cNvSpPr/>
      </dsp:nvSpPr>
      <dsp:spPr>
        <a:xfrm rot="10800000">
          <a:off x="1707190" y="4509842"/>
          <a:ext cx="6464518" cy="315638"/>
        </a:xfrm>
        <a:prstGeom prst="homePlate">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39188" tIns="68580" rIns="128016" bIns="68580" numCol="1" spcCol="1270" anchor="ctr" anchorCtr="0">
          <a:noAutofit/>
        </a:bodyPr>
        <a:lstStyle/>
        <a:p>
          <a:pPr lvl="0" algn="ctr" defTabSz="800100" rtl="1">
            <a:lnSpc>
              <a:spcPct val="90000"/>
            </a:lnSpc>
            <a:spcBef>
              <a:spcPct val="0"/>
            </a:spcBef>
            <a:spcAft>
              <a:spcPct val="35000"/>
            </a:spcAft>
          </a:pPr>
          <a:r>
            <a:rPr lang="ar-LB" sz="1800" kern="1200" dirty="0" smtClean="0"/>
            <a:t>هيئات وطنية لحقوق الإنسان 	</a:t>
          </a:r>
          <a:r>
            <a:rPr lang="ar-LB" sz="1800" b="0" kern="1200" dirty="0" smtClean="0"/>
            <a:t>اللجنة الإفريقية لحقوق الإنسان والشعوب</a:t>
          </a:r>
          <a:endParaRPr lang="en-GB" sz="1800" b="0" kern="1200" dirty="0"/>
        </a:p>
      </dsp:txBody>
      <dsp:txXfrm rot="10800000">
        <a:off x="1707190" y="4509842"/>
        <a:ext cx="6464518" cy="315638"/>
      </dsp:txXfrm>
    </dsp:sp>
    <dsp:sp modelId="{09241807-187A-7842-BCEA-079A3396DD4B}">
      <dsp:nvSpPr>
        <dsp:cNvPr id="0" name=""/>
        <dsp:cNvSpPr/>
      </dsp:nvSpPr>
      <dsp:spPr>
        <a:xfrm>
          <a:off x="1549371" y="4509842"/>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BB9F5DC-5B4C-1C48-8BA0-02E06C8DF812}" type="slidenum">
              <a:rPr lang="en-GB"/>
              <a:pPr>
                <a:defRPr/>
              </a:pPr>
              <a:t>‹#›</a:t>
            </a:fld>
            <a:endParaRPr lang="en-GB"/>
          </a:p>
        </p:txBody>
      </p:sp>
    </p:spTree>
    <p:extLst>
      <p:ext uri="{BB962C8B-B14F-4D97-AF65-F5344CB8AC3E}">
        <p14:creationId xmlns="" xmlns:p14="http://schemas.microsoft.com/office/powerpoint/2010/main" val="7213089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F0ED87B-6E56-124C-8698-F3234CB82D36}" type="slidenum">
              <a:rPr lang="it-IT"/>
              <a:pPr>
                <a:defRPr/>
              </a:pPr>
              <a:t>‹#›</a:t>
            </a:fld>
            <a:endParaRPr lang="it-IT"/>
          </a:p>
        </p:txBody>
      </p:sp>
    </p:spTree>
    <p:extLst>
      <p:ext uri="{BB962C8B-B14F-4D97-AF65-F5344CB8AC3E}">
        <p14:creationId xmlns="" xmlns:p14="http://schemas.microsoft.com/office/powerpoint/2010/main" val="36186498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sz="1200" noProof="0" dirty="0" smtClean="0">
                <a:effectLst/>
                <a:latin typeface="Calibri" panose="020F0502020204030204" pitchFamily="34" charset="0"/>
                <a:ea typeface="Calibri" panose="020F0502020204030204" pitchFamily="34" charset="0"/>
                <a:cs typeface="Calibri" panose="020F0502020204030204" pitchFamily="34" charset="0"/>
              </a:rPr>
              <a:t>نظرًا لأنّ المهجّرين يعيشون ضمن حدود دولتهم ويخضعون لسلطة دولتهم، تقع المسؤولية الأساسية لتأمين</a:t>
            </a:r>
            <a:r>
              <a:rPr lang="ar-LB" sz="1200" baseline="0" noProof="0" dirty="0" smtClean="0">
                <a:effectLst/>
                <a:latin typeface="Calibri" panose="020F0502020204030204" pitchFamily="34" charset="0"/>
                <a:ea typeface="Calibri" panose="020F0502020204030204" pitchFamily="34" charset="0"/>
                <a:cs typeface="Calibri" panose="020F0502020204030204" pitchFamily="34" charset="0"/>
              </a:rPr>
              <a:t> حاجاتهم في ميدان الحماية والمساعدة على عاتق السلطات الوطنية. تشدّد هذه الجلسة على دور السلطات الوطنية في تلافي التهجير وفي الردود عليه كجزء من سيادتها.</a:t>
            </a:r>
            <a:endParaRPr lang="en-GB" noProof="0" dirty="0" smtClean="0"/>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a:ln/>
        </p:spPr>
      </p:sp>
      <p:sp>
        <p:nvSpPr>
          <p:cNvPr id="25602"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altLang="fr-FR" noProof="0" dirty="0" smtClean="0"/>
              <a:t>ركّز على تلافي انتهاكات حقوق</a:t>
            </a:r>
            <a:r>
              <a:rPr lang="ar-LB" altLang="fr-FR" baseline="0" noProof="0" dirty="0" smtClean="0"/>
              <a:t> الإنسان وعلى ضمان احترام هذه الحقوق. يجب إعادة الحقوق التي انتهكت بفعل التهجير وتلافي تكرار الإنتهاكات عينها.</a:t>
            </a:r>
            <a:r>
              <a:rPr lang="en-GB" altLang="fr-FR" baseline="0" noProof="0" dirty="0" smtClean="0"/>
              <a:t> </a:t>
            </a:r>
            <a:endParaRPr lang="en-GB" altLang="fr-FR" baseline="0" noProof="0" dirty="0" smtClean="0"/>
          </a:p>
          <a:p>
            <a:endParaRPr lang="en-GB" altLang="fr-FR" noProof="0" dirty="0" smtClean="0"/>
          </a:p>
          <a:p>
            <a:endParaRPr lang="en-GB" altLang="fr-FR" noProof="0" dirty="0" smtClean="0"/>
          </a:p>
          <a:p>
            <a:endParaRPr lang="it-IT" altLang="fr-FR" dirty="0" smtClean="0"/>
          </a:p>
        </p:txBody>
      </p:sp>
      <p:sp>
        <p:nvSpPr>
          <p:cNvPr id="25603"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67D1F88A-0E9B-3B4D-86F0-AE070CBB1302}" type="slidenum">
              <a:rPr lang="it-IT" sz="1200"/>
              <a:pPr/>
              <a:t>3</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r" rtl="1">
              <a:defRPr/>
            </a:pPr>
            <a:r>
              <a:rPr lang="ar-LB" noProof="0" dirty="0" smtClean="0"/>
              <a:t>تحدّد المادة 3-2 من اتفاقية</a:t>
            </a:r>
            <a:r>
              <a:rPr lang="ar-LB" baseline="0" noProof="0" dirty="0" smtClean="0"/>
              <a:t> كامبالا بشكل واضح مسؤولية الدولة لتحمّل مسؤوليتها تجاه المهجرين، بما في ذلك إقامة إطار عمل حول التهجير.</a:t>
            </a:r>
          </a:p>
          <a:p>
            <a:pPr algn="r" rtl="1">
              <a:defRPr/>
            </a:pPr>
            <a:endParaRPr lang="ar-LB" baseline="0" noProof="0" dirty="0" smtClean="0"/>
          </a:p>
          <a:p>
            <a:pPr algn="r" rtl="1">
              <a:defRPr/>
            </a:pPr>
            <a:r>
              <a:rPr lang="ar-LB" baseline="0" noProof="0" dirty="0" smtClean="0"/>
              <a:t>تدعو الإتفاقية الدول الأعضاء من أجل القيام بما يلي:</a:t>
            </a:r>
          </a:p>
          <a:p>
            <a:pPr algn="r" rtl="1">
              <a:buFontTx/>
              <a:buChar char="-"/>
              <a:defRPr/>
            </a:pPr>
            <a:r>
              <a:rPr lang="ar-LB" baseline="0" noProof="0" dirty="0" smtClean="0"/>
              <a:t>اعتماد تشريعات تضمن ضمّ أحكام الإتفاقية إلى النظام الوطني القانوني</a:t>
            </a:r>
          </a:p>
          <a:p>
            <a:pPr algn="r" rtl="1">
              <a:buFontTx/>
              <a:buChar char="-"/>
              <a:defRPr/>
            </a:pPr>
            <a:r>
              <a:rPr lang="ar-LB" noProof="0" dirty="0" smtClean="0"/>
              <a:t>تعيين مؤسسة كمرجعية من أجل تنسيق نشاطات</a:t>
            </a:r>
            <a:r>
              <a:rPr lang="ar-LB" baseline="0" noProof="0" dirty="0" smtClean="0"/>
              <a:t> الحماية والمساعدة التي تجريها الهيئات الحكومية وغير الحكومية والمحلية والدولية.</a:t>
            </a:r>
          </a:p>
          <a:p>
            <a:pPr algn="r" rtl="1">
              <a:buFontTx/>
              <a:buChar char="-"/>
              <a:defRPr/>
            </a:pPr>
            <a:r>
              <a:rPr lang="ar-LB" noProof="0" dirty="0" smtClean="0"/>
              <a:t>اعتماد أدوات إضافية، لا تكون بالضرورة ملزمة قانونيًا، كالإستراتيجيات والسياسات،</a:t>
            </a:r>
            <a:r>
              <a:rPr lang="ar-LB" baseline="0" noProof="0" dirty="0" smtClean="0"/>
              <a:t> والتي تساعد في تحقيق أهداف الإتفاقية.</a:t>
            </a:r>
          </a:p>
          <a:p>
            <a:pPr algn="r" rtl="1">
              <a:buFontTx/>
              <a:buChar char="-"/>
              <a:defRPr/>
            </a:pPr>
            <a:r>
              <a:rPr lang="ar-LB" baseline="0" noProof="0" dirty="0" smtClean="0"/>
              <a:t>التأكّد من التخصيص التلقائي للأموال اللازمة</a:t>
            </a:r>
          </a:p>
          <a:p>
            <a:pPr algn="r" rtl="1">
              <a:buFontTx/>
              <a:buChar char="-"/>
              <a:defRPr/>
            </a:pPr>
            <a:r>
              <a:rPr lang="ar-LB" baseline="0" noProof="0" dirty="0" smtClean="0"/>
              <a:t>الترويج لحماية المهجّرين من خلال اتفاقيات السلام الوطنية والإقليمية والدولية</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Espace réservé de l'image des diapositives 1"/>
          <p:cNvSpPr>
            <a:spLocks noGrp="1" noRot="1" noChangeAspect="1" noTextEdit="1"/>
          </p:cNvSpPr>
          <p:nvPr>
            <p:ph type="sldImg"/>
          </p:nvPr>
        </p:nvSpPr>
        <p:spPr>
          <a:ln/>
        </p:spPr>
      </p:sp>
      <p:sp>
        <p:nvSpPr>
          <p:cNvPr id="27650"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altLang="fr-FR" baseline="0" noProof="0" dirty="0" smtClean="0">
                <a:latin typeface="Arial" charset="0"/>
              </a:rPr>
              <a:t>يهدف إطار عمل بروكينز – برن للمسؤولية الوطنية حول التهجير إلى مساعدة الحكومات في معالجة جميع أشكال الظاهرة في البلد. ولكن، ماذا تعني المسؤولية الوطنية على أرض الواقع؟ كيف يمكن الترويج لها وقياسها؟ يضع الإطار معايير من خلال تحديد 12 خطوةً يجب أن تتّخذها الحكومات.</a:t>
            </a:r>
          </a:p>
          <a:p>
            <a:pPr algn="r" rtl="1"/>
            <a:endParaRPr lang="ar-LB" altLang="fr-FR" baseline="0" noProof="0" dirty="0" smtClean="0">
              <a:latin typeface="Arial" charset="0"/>
            </a:endParaRPr>
          </a:p>
          <a:p>
            <a:pPr algn="r" rtl="1"/>
            <a:r>
              <a:rPr lang="ar-LB" altLang="fr-FR" baseline="0" noProof="0" dirty="0" smtClean="0">
                <a:latin typeface="Arial" charset="0"/>
              </a:rPr>
              <a:t>تشير هذه الشريحة إلى المعايير الـ12.</a:t>
            </a:r>
          </a:p>
          <a:p>
            <a:pPr algn="r" rtl="1"/>
            <a:endParaRPr lang="ar-LB" altLang="fr-FR" baseline="0" noProof="0" dirty="0" smtClean="0">
              <a:latin typeface="Arial" charset="0"/>
            </a:endParaRPr>
          </a:p>
          <a:p>
            <a:pPr algn="r" rtl="1"/>
            <a:r>
              <a:rPr lang="ar-LB" altLang="fr-FR" baseline="0" noProof="0" dirty="0" smtClean="0">
                <a:latin typeface="Arial" charset="0"/>
              </a:rPr>
              <a:t>وجدت دراسة حديثة لردود 15 حكومة على التهجير أنّ ما من حكومة احترمت المعايير الـ12 جميعها، حتّى في حالات تهجّر أعداد كبيرة من الأشخاص منذ عقود. كما رأت أنّ احترام بعض المعايير كان أسهل من احترام معايير أخرى. على سبيل المثال، من السهل نسبيًا تسمية مرجعية حول التهجير، ولكنّه أصعب بكثير تلافي التهجير أو تحقيق حلول مستدامة -  </a:t>
            </a:r>
            <a:r>
              <a:rPr lang="en-GB" sz="1200" b="0" i="0" u="none" strike="noStrike" kern="1200" baseline="0" noProof="0" dirty="0" smtClean="0">
                <a:solidFill>
                  <a:schemeClr val="tx1"/>
                </a:solidFill>
                <a:latin typeface="Arial" pitchFamily="34" charset="0"/>
                <a:ea typeface="MS PGothic" panose="020B0600070205080204" pitchFamily="34" charset="-128"/>
                <a:cs typeface="MS PGothic" charset="0"/>
              </a:rPr>
              <a:t> Brookings-LSE, From Responsibility to Response, assessing national approaches to internal displacement</a:t>
            </a:r>
            <a:r>
              <a:rPr lang="ar-LB" sz="1200" b="0" i="0" u="none" strike="noStrike" kern="1200" baseline="0" noProof="0" dirty="0" smtClean="0">
                <a:solidFill>
                  <a:schemeClr val="tx1"/>
                </a:solidFill>
                <a:latin typeface="Arial" pitchFamily="34" charset="0"/>
                <a:ea typeface="MS PGothic" panose="020B0600070205080204" pitchFamily="34" charset="-128"/>
                <a:cs typeface="MS PGothic" charset="0"/>
              </a:rPr>
              <a:t>، نوفمبر/ تشرين الثاني 2011، متوفّرة على العنوان التالي</a:t>
            </a:r>
            <a:r>
              <a:rPr lang="en-GB" sz="1200" b="0" i="0" u="none" strike="noStrike" kern="1200" baseline="0" noProof="0" dirty="0" smtClean="0">
                <a:solidFill>
                  <a:schemeClr val="tx1"/>
                </a:solidFill>
                <a:latin typeface="Arial" pitchFamily="34" charset="0"/>
                <a:ea typeface="MS PGothic" panose="020B0600070205080204" pitchFamily="34" charset="-128"/>
                <a:cs typeface="MS PGothic" charset="0"/>
              </a:rPr>
              <a:t>: http://goo.gl/qjbWtz</a:t>
            </a:r>
            <a:endParaRPr lang="en-US" dirty="0" smtClean="0">
              <a:latin typeface="Arial" charset="0"/>
            </a:endParaRPr>
          </a:p>
        </p:txBody>
      </p:sp>
      <p:sp>
        <p:nvSpPr>
          <p:cNvPr id="27651"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32517F8D-0BE0-2240-ACB0-59074F8AF524}" type="slidenum">
              <a:rPr lang="it-IT" sz="1200"/>
              <a:pPr/>
              <a:t>5</a:t>
            </a:fld>
            <a:endParaRPr lang="it-IT"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xfrm>
            <a:off x="2405063" y="641350"/>
            <a:ext cx="2095500" cy="1571625"/>
          </a:xfrm>
          <a:ln/>
        </p:spPr>
      </p:sp>
      <p:sp>
        <p:nvSpPr>
          <p:cNvPr id="29698" name="Rectangle 3"/>
          <p:cNvSpPr>
            <a:spLocks noGrp="1" noChangeArrowheads="1"/>
          </p:cNvSpPr>
          <p:nvPr>
            <p:ph type="body" idx="1"/>
          </p:nvPr>
        </p:nvSpPr>
        <p:spPr>
          <a:xfrm>
            <a:off x="922338" y="2282825"/>
            <a:ext cx="5092700" cy="636111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sz="1100" noProof="0" dirty="0" smtClean="0">
                <a:latin typeface="Arial" charset="0"/>
              </a:rPr>
              <a:t>يجب البدء بالجمع</a:t>
            </a:r>
            <a:r>
              <a:rPr lang="ar-LB" sz="1100" baseline="0" noProof="0" dirty="0" smtClean="0">
                <a:latin typeface="Arial" charset="0"/>
              </a:rPr>
              <a:t> المنظّم للبيانات باسرع وقت ممكن بعد بدء التهجير والإستمرار فيه إلى حين الوصول إلى حلول مستدامة. يستفاد من الأمر أيضًا في مجالي سنّ القوانين وصنع السياسيات.</a:t>
            </a:r>
          </a:p>
          <a:p>
            <a:pPr algn="r" rtl="1"/>
            <a:endParaRPr lang="ar-LB" sz="1100" baseline="0" noProof="0" dirty="0" smtClean="0">
              <a:latin typeface="Arial" charset="0"/>
            </a:endParaRPr>
          </a:p>
          <a:p>
            <a:pPr algn="r" rtl="1"/>
            <a:r>
              <a:rPr lang="ar-LB" sz="1100" b="1" baseline="0" noProof="0" dirty="0" smtClean="0">
                <a:latin typeface="Arial" charset="0"/>
              </a:rPr>
              <a:t>جمع البيانات بهدف التسجيل: </a:t>
            </a:r>
            <a:r>
              <a:rPr lang="ar-LB" sz="1100" b="0" baseline="0" noProof="0" dirty="0" smtClean="0">
                <a:latin typeface="Arial" charset="0"/>
              </a:rPr>
              <a:t>يمكن للتسجيل أن يكون أسهل طريقة لرصد المهجّرين والتأكّد من تأمين الخدمات والمساعدة، ولكن هناك أيضًا تحدّيات عديدة مرتبطة بالتالي:</a:t>
            </a:r>
          </a:p>
          <a:p>
            <a:pPr algn="r" rtl="1">
              <a:buFontTx/>
              <a:buChar char="-"/>
            </a:pPr>
            <a:r>
              <a:rPr lang="ar-LB" sz="1100" b="0" baseline="0" noProof="0" dirty="0" smtClean="0">
                <a:latin typeface="Arial" charset="0"/>
              </a:rPr>
              <a:t>قد يميّز نتيجة تحديد إقصائي للمهجّر، والتحديدات الجغرافية والطلبات غير المعقولة للمستندات</a:t>
            </a:r>
          </a:p>
          <a:p>
            <a:pPr algn="r" rtl="1">
              <a:buFontTx/>
              <a:buChar char="-"/>
            </a:pPr>
            <a:r>
              <a:rPr lang="ar-LB" sz="1100" b="0" baseline="0" noProof="0" dirty="0" smtClean="0">
                <a:latin typeface="Arial" charset="0"/>
              </a:rPr>
              <a:t>تقلّص الحدود الزمنية من النفاذ إلى التسجيل</a:t>
            </a:r>
          </a:p>
          <a:p>
            <a:pPr algn="r" rtl="1">
              <a:buFontTx/>
              <a:buChar char="-"/>
            </a:pPr>
            <a:r>
              <a:rPr lang="ar-LB" sz="1100" b="0" baseline="0" noProof="0" dirty="0" smtClean="0">
                <a:latin typeface="Arial" charset="0"/>
              </a:rPr>
              <a:t>ينشئ وضعًا بحكم الأمر الواقع</a:t>
            </a:r>
          </a:p>
          <a:p>
            <a:pPr algn="r" rtl="1">
              <a:buFontTx/>
              <a:buChar char="-"/>
            </a:pPr>
            <a:r>
              <a:rPr lang="ar-LB" sz="1100" b="0" baseline="0" noProof="0" dirty="0" smtClean="0">
                <a:latin typeface="Arial" charset="0"/>
              </a:rPr>
              <a:t>قد يحدّد الإنتفاع من المستحقات الإجتماعية</a:t>
            </a:r>
          </a:p>
          <a:p>
            <a:pPr algn="r" rtl="1">
              <a:buFontTx/>
              <a:buChar char="-"/>
            </a:pPr>
            <a:r>
              <a:rPr lang="ar-LB" sz="1100" b="0" baseline="0" noProof="0" dirty="0" smtClean="0">
                <a:latin typeface="Arial" charset="0"/>
              </a:rPr>
              <a:t>يثير مخاوف متعلقة بحماية البيانات والخصوصية</a:t>
            </a:r>
          </a:p>
          <a:p>
            <a:pPr algn="r" rtl="1">
              <a:buFontTx/>
              <a:buNone/>
            </a:pPr>
            <a:endParaRPr lang="ar-LB" sz="1100" b="0" baseline="0" noProof="0" dirty="0" smtClean="0">
              <a:latin typeface="Arial" charset="0"/>
            </a:endParaRPr>
          </a:p>
          <a:p>
            <a:pPr algn="r" rtl="1">
              <a:buFontTx/>
              <a:buNone/>
            </a:pPr>
            <a:r>
              <a:rPr lang="ar-LB" sz="1100" b="0" baseline="0" noProof="0" dirty="0" smtClean="0">
                <a:latin typeface="Arial" charset="0"/>
              </a:rPr>
              <a:t>على السلطات الوطنية التي تقرّر المضي بالتسجيل التأكّد من الأمور التالية:</a:t>
            </a:r>
          </a:p>
          <a:p>
            <a:pPr algn="r" rtl="1">
              <a:buFontTx/>
              <a:buNone/>
            </a:pPr>
            <a:r>
              <a:rPr lang="ar-LB" sz="1100" b="0" baseline="0" noProof="0" dirty="0" smtClean="0">
                <a:latin typeface="Arial" charset="0"/>
              </a:rPr>
              <a:t> -أنّ الإجراءات شفافة وغير مميّزة ومعروفة من جميع المهجرين وبمتناول يدهم وسهلة بشكل لا يؤخّر الإستفادة من الفوائد المرتبطة بالتسجيل</a:t>
            </a:r>
          </a:p>
          <a:p>
            <a:pPr algn="r" rtl="1">
              <a:buFontTx/>
              <a:buChar char="-"/>
            </a:pPr>
            <a:r>
              <a:rPr lang="ar-LB" sz="1100" b="0" baseline="0" noProof="0" dirty="0" smtClean="0">
                <a:latin typeface="Arial" charset="0"/>
              </a:rPr>
              <a:t>أنّ معايير التسجيل واضحة وغير مميّزة ولا تستثني أفرادًا  أو مجموعات أو مهجّرين وذلك بالتوافق مع المبادئ التوجيهية</a:t>
            </a:r>
          </a:p>
          <a:p>
            <a:pPr algn="r" rtl="1">
              <a:buFontTx/>
              <a:buChar char="-"/>
            </a:pPr>
            <a:r>
              <a:rPr lang="ar-LB" sz="1100" b="0" baseline="0" noProof="0" dirty="0" smtClean="0">
                <a:latin typeface="Arial" charset="0"/>
              </a:rPr>
              <a:t>أن تشمل الإجراءات جميع المهجّرين، بما في ذلك الأشخاص القابعين في المناطق البعيدة أو التي لا يمكن النفاذ إليها، والمهجّرين المستترين، كالذين لا يعيشون في المخيّمات</a:t>
            </a:r>
          </a:p>
          <a:p>
            <a:pPr algn="r" rtl="1">
              <a:buFontTx/>
              <a:buChar char="-"/>
            </a:pPr>
            <a:r>
              <a:rPr lang="ar-LB" sz="1100" b="0" baseline="0" noProof="0" dirty="0" smtClean="0">
                <a:latin typeface="Arial" charset="0"/>
              </a:rPr>
              <a:t>ألاّ تتسبّب الآلية بمخاطر حماية للمهجّرين</a:t>
            </a:r>
          </a:p>
          <a:p>
            <a:pPr algn="r" rtl="1">
              <a:buFontTx/>
              <a:buChar char="-"/>
            </a:pPr>
            <a:r>
              <a:rPr lang="ar-LB" sz="1100" b="0" baseline="0" noProof="0" dirty="0" smtClean="0">
                <a:latin typeface="Arial" charset="0"/>
              </a:rPr>
              <a:t>ألاّ يستثنى الأشخاص الذين لا يملكون مستندات، بل تؤمّن لهم المستندات المطلوبة للتسجيل</a:t>
            </a:r>
          </a:p>
          <a:p>
            <a:pPr algn="r" rtl="1">
              <a:buFontTx/>
              <a:buChar char="-"/>
            </a:pPr>
            <a:r>
              <a:rPr lang="ar-LB" sz="1100" b="0" baseline="0" noProof="0" dirty="0" smtClean="0">
                <a:latin typeface="Arial" charset="0"/>
              </a:rPr>
              <a:t>أن تتم حماية أي معلومة ويتمّ الحرص على سريّتها من أجل عدم تعريض المهجّرين إلى مخاطر إضافية</a:t>
            </a:r>
          </a:p>
          <a:p>
            <a:pPr algn="r" rtl="1">
              <a:buFontTx/>
              <a:buChar char="-"/>
            </a:pPr>
            <a:endParaRPr lang="ar-LB" sz="1100" b="0" baseline="0" noProof="0" dirty="0" smtClean="0">
              <a:latin typeface="Arial" charset="0"/>
            </a:endParaRPr>
          </a:p>
          <a:p>
            <a:pPr algn="r" rtl="1">
              <a:buFontTx/>
              <a:buNone/>
            </a:pPr>
            <a:r>
              <a:rPr lang="ar-LB" sz="1100" b="0" baseline="0" noProof="0" dirty="0" smtClean="0">
                <a:latin typeface="Arial" charset="0"/>
              </a:rPr>
              <a:t>يُنظر إلى التسجيل على أنّه حق لا يُستثنى منه أحد، بدلاً من اعتباره واجبًا. يجب قراءة الإشارة إلى التسجيل في اتفاقية كامبالا في الإطار التاريخي الذي وضعت فيه، أي بالإستناد إلى واقع مهجّرين</a:t>
            </a:r>
          </a:p>
          <a:p>
            <a:pPr algn="r" rtl="1">
              <a:buFontTx/>
              <a:buNone/>
            </a:pPr>
            <a:endParaRPr lang="ar-LB" sz="1100" b="0" baseline="0" noProof="0" dirty="0" smtClean="0">
              <a:latin typeface="Arial" charset="0"/>
            </a:endParaRPr>
          </a:p>
          <a:p>
            <a:pPr algn="r" rtl="1">
              <a:buFontTx/>
              <a:buNone/>
            </a:pPr>
            <a:r>
              <a:rPr lang="ar-LB" sz="1100" b="0" baseline="0" noProof="0" dirty="0" smtClean="0">
                <a:latin typeface="Arial" charset="0"/>
              </a:rPr>
              <a:t>مثال: أوكرانيا – راجع تقرير مركز رصد النزوح الداخلي على العنوان التالي: </a:t>
            </a:r>
            <a:r>
              <a:rPr lang="en-GB" sz="1100" u="none" baseline="0" noProof="0" dirty="0" smtClean="0">
                <a:latin typeface="Arial" charset="0"/>
              </a:rPr>
              <a:t>http://www.internal-displacement.org/europe-the-caucasus-and-central-asia/ukraine/new-archive/displacement-figures-in-ukraine-fail-to-reflect-a-complex-reality </a:t>
            </a:r>
            <a:r>
              <a:rPr lang="ar-LB" sz="1100" u="none" baseline="0" noProof="0" dirty="0" smtClean="0">
                <a:latin typeface="Arial" charset="0"/>
              </a:rPr>
              <a:t> والمستند الموزّع خلال الجلسة الأولى حول التعريف بالمهجّر. وضع القرار 509 نظام تسجيل موحّد، تديره وزارة الحماية الإجتماعية مع تفويض التسجيل والدفعات إلى المناطق وأقسام الخدمات الإجتماعية للمدن.</a:t>
            </a:r>
          </a:p>
          <a:p>
            <a:pPr algn="r" rtl="1">
              <a:buFontTx/>
              <a:buNone/>
            </a:pPr>
            <a:endParaRPr lang="ar-LB" sz="1100" b="0" i="0" u="none" kern="1200" baseline="0" noProof="0" dirty="0" smtClean="0">
              <a:solidFill>
                <a:schemeClr val="tx1"/>
              </a:solidFill>
              <a:effectLst/>
              <a:latin typeface="Arial" charset="0"/>
              <a:ea typeface="MS PGothic" panose="020B0600070205080204" pitchFamily="34" charset="-128"/>
              <a:cs typeface="MS PGothic" charset="0"/>
            </a:endParaRPr>
          </a:p>
          <a:p>
            <a:pPr algn="r" rtl="1">
              <a:buFontTx/>
              <a:buNone/>
            </a:pPr>
            <a:r>
              <a:rPr lang="ar-LB" sz="1100" b="0" i="0" u="none" kern="1200" baseline="0" noProof="0" dirty="0" smtClean="0">
                <a:solidFill>
                  <a:schemeClr val="tx1"/>
                </a:solidFill>
                <a:effectLst/>
                <a:latin typeface="Arial" charset="0"/>
                <a:ea typeface="MS PGothic" panose="020B0600070205080204" pitchFamily="34" charset="-128"/>
                <a:cs typeface="MS PGothic" charset="0"/>
              </a:rPr>
              <a:t>كما يرتكز النظام أيضًا على البيانات الوطنية حول التهجير، ولكن هناك بعض التحدّيات المرتبطة بذلك:</a:t>
            </a:r>
          </a:p>
          <a:p>
            <a:pPr algn="r" rtl="1">
              <a:buFontTx/>
              <a:buNone/>
            </a:pPr>
            <a:r>
              <a:rPr lang="ar-LB" sz="1100" b="0" i="0" u="none" kern="1200" baseline="0" noProof="0" dirty="0" smtClean="0">
                <a:solidFill>
                  <a:schemeClr val="tx1"/>
                </a:solidFill>
                <a:effectLst/>
                <a:latin typeface="Arial" charset="0"/>
                <a:ea typeface="MS PGothic" panose="020B0600070205080204" pitchFamily="34" charset="-128"/>
                <a:cs typeface="MS PGothic" charset="0"/>
              </a:rPr>
              <a:t>-وحدهم الأشخاص الذين فرّوا من مناطق أعلنت رسميًّا على أنّها غير خاضعة لسيطرة الحكومة يمكنهم التسجيل</a:t>
            </a:r>
          </a:p>
          <a:p>
            <a:pPr algn="r" rtl="1">
              <a:buFontTx/>
              <a:buChar char="-"/>
            </a:pPr>
            <a:r>
              <a:rPr lang="ar-LB" sz="1100" b="0" i="0" u="none" kern="1200" baseline="0" noProof="0" dirty="0" smtClean="0">
                <a:solidFill>
                  <a:schemeClr val="tx1"/>
                </a:solidFill>
                <a:effectLst/>
                <a:latin typeface="Arial" charset="0"/>
                <a:ea typeface="MS PGothic" panose="020B0600070205080204" pitchFamily="34" charset="-128"/>
                <a:cs typeface="MS PGothic" charset="0"/>
              </a:rPr>
              <a:t>لا يتسجّل الأشخاص الذي لا يرغبون مقاربة السلطات للحصول على تقديمات اجتماعية أو لا يحتاجون لذلك</a:t>
            </a:r>
          </a:p>
          <a:p>
            <a:pPr algn="r" rtl="1">
              <a:buFontTx/>
              <a:buChar char="-"/>
            </a:pPr>
            <a:r>
              <a:rPr lang="ar-LB" sz="1100" b="0" i="0" u="none" kern="1200" baseline="0" noProof="0" dirty="0" smtClean="0">
                <a:solidFill>
                  <a:schemeClr val="tx1"/>
                </a:solidFill>
                <a:effectLst/>
                <a:latin typeface="Arial" charset="0"/>
                <a:ea typeface="MS PGothic" panose="020B0600070205080204" pitchFamily="34" charset="-128"/>
                <a:cs typeface="MS PGothic" charset="0"/>
              </a:rPr>
              <a:t>تبيّن أنّ التسجيل يخلق تمييزًا، بسبب المسائل التقنية في بعض المكاتب وبسبب المستندات المطلوبة. لم يتم تسجيل ما يقارب 6000 مهجّر من الروما بسبب عدم امتلاكهم أوراق إقامة</a:t>
            </a:r>
          </a:p>
          <a:p>
            <a:pPr algn="r" rtl="1">
              <a:buFontTx/>
              <a:buChar char="-"/>
            </a:pPr>
            <a:r>
              <a:rPr lang="ar-LB" sz="1100" b="0" i="0" kern="1200" noProof="0" dirty="0" smtClean="0">
                <a:solidFill>
                  <a:schemeClr val="tx1"/>
                </a:solidFill>
                <a:effectLst/>
                <a:latin typeface="Arial" pitchFamily="34" charset="0"/>
                <a:ea typeface="MS PGothic" panose="020B0600070205080204" pitchFamily="34" charset="-128"/>
                <a:cs typeface="MS PGothic" charset="0"/>
              </a:rPr>
              <a:t>تباين في</a:t>
            </a:r>
            <a:r>
              <a:rPr lang="ar-LB" sz="1100" b="0" i="0" kern="1200" baseline="0" noProof="0" dirty="0" smtClean="0">
                <a:solidFill>
                  <a:schemeClr val="tx1"/>
                </a:solidFill>
                <a:effectLst/>
                <a:latin typeface="Arial" pitchFamily="34" charset="0"/>
                <a:ea typeface="MS PGothic" panose="020B0600070205080204" pitchFamily="34" charset="-128"/>
                <a:cs typeface="MS PGothic" charset="0"/>
              </a:rPr>
              <a:t> تعريف المهجّرين في القانون الوطني والقرار 509 أدّت إلى البلبلة لمعرفة من يحقّ له التسجل والحصول على مساعدة، مع تعريف يذكر المواطنين الأوكرانيين وآخر يشمل أيضًا المقيمين في أوكرانيا.</a:t>
            </a:r>
          </a:p>
          <a:p>
            <a:pPr algn="r" rtl="1">
              <a:buFontTx/>
              <a:buChar char="-"/>
            </a:pPr>
            <a:endParaRPr lang="ar-LB" sz="1100" b="0" i="0" kern="1200" baseline="0" noProof="0" dirty="0" smtClean="0">
              <a:solidFill>
                <a:schemeClr val="tx1"/>
              </a:solidFill>
              <a:effectLst/>
              <a:latin typeface="Arial" pitchFamily="34" charset="0"/>
              <a:ea typeface="MS PGothic" panose="020B0600070205080204" pitchFamily="34" charset="-128"/>
              <a:cs typeface="MS PGothic" charset="0"/>
            </a:endParaRPr>
          </a:p>
          <a:p>
            <a:pPr algn="r" rtl="1">
              <a:buFontTx/>
              <a:buNone/>
            </a:pPr>
            <a:r>
              <a:rPr lang="ar-LB" sz="1100" b="0" i="0" kern="1200" baseline="0" noProof="0" dirty="0" smtClean="0">
                <a:solidFill>
                  <a:schemeClr val="tx1"/>
                </a:solidFill>
                <a:effectLst/>
                <a:latin typeface="Arial" pitchFamily="34" charset="0"/>
                <a:ea typeface="MS PGothic" panose="020B0600070205080204" pitchFamily="34" charset="-128"/>
                <a:cs typeface="MS PGothic" charset="0"/>
              </a:rPr>
              <a:t>كما أنّ الإشارة إلى التسجيل في </a:t>
            </a:r>
            <a:r>
              <a:rPr lang="ar-LB" sz="1100" b="0" i="0" kern="1200" baseline="0" noProof="0" dirty="0" smtClean="0">
                <a:solidFill>
                  <a:schemeClr val="tx1"/>
                </a:solidFill>
                <a:effectLst/>
                <a:latin typeface="Arial" pitchFamily="34" charset="0"/>
                <a:ea typeface="MS PGothic" panose="020B0600070205080204" pitchFamily="34" charset="-128"/>
                <a:cs typeface="MS PGothic" charset="0"/>
              </a:rPr>
              <a:t>القانون الكيني لسنة </a:t>
            </a:r>
            <a:r>
              <a:rPr lang="ar-LB" sz="1100" b="0" i="0" kern="1200" baseline="0" noProof="0" dirty="0" smtClean="0">
                <a:solidFill>
                  <a:schemeClr val="tx1"/>
                </a:solidFill>
                <a:effectLst/>
                <a:latin typeface="Arial" pitchFamily="34" charset="0"/>
                <a:ea typeface="MS PGothic" panose="020B0600070205080204" pitchFamily="34" charset="-128"/>
                <a:cs typeface="MS PGothic" charset="0"/>
              </a:rPr>
              <a:t>2012 حول المهجّرين هي أيضًا مصدر مشاكل. فقد </a:t>
            </a:r>
            <a:r>
              <a:rPr lang="ar-LB" sz="1100" b="0" i="0" kern="1200" baseline="0" noProof="0" dirty="0" smtClean="0">
                <a:solidFill>
                  <a:schemeClr val="tx1"/>
                </a:solidFill>
                <a:effectLst/>
                <a:latin typeface="Arial" pitchFamily="34" charset="0"/>
                <a:ea typeface="MS PGothic" panose="020B0600070205080204" pitchFamily="34" charset="-128"/>
                <a:cs typeface="MS PGothic" charset="0"/>
              </a:rPr>
              <a:t>حدّد </a:t>
            </a:r>
            <a:r>
              <a:rPr lang="ar-LB" sz="1100" b="0" i="0" kern="1200" baseline="0" noProof="0" dirty="0" smtClean="0">
                <a:solidFill>
                  <a:schemeClr val="tx1"/>
                </a:solidFill>
                <a:effectLst/>
                <a:latin typeface="Arial" pitchFamily="34" charset="0"/>
                <a:ea typeface="MS PGothic" panose="020B0600070205080204" pitchFamily="34" charset="-128"/>
                <a:cs typeface="MS PGothic" charset="0"/>
              </a:rPr>
              <a:t>مدّة 30 يومًا وطلبت أوراق ثبوتية شخصية، ما قد يشكّل مشكلة أمنية للاجئين في إطار أزمة سياسية. توصي مسودة سياسة البلد حول المهجّرين بلحظ ترتيبات خاصة لحماية البيانات الحساسة.</a:t>
            </a:r>
            <a:endParaRPr lang="en-GB" sz="1100" baseline="0" noProof="0" dirty="0" smtClean="0">
              <a:latin typeface="Arial" charset="0"/>
            </a:endParaRPr>
          </a:p>
          <a:p>
            <a:endParaRPr lang="en-GB" sz="1100" noProof="0" dirty="0" smtClean="0">
              <a:latin typeface="Arial" charset="0"/>
            </a:endParaRPr>
          </a:p>
        </p:txBody>
      </p:sp>
      <p:pic>
        <p:nvPicPr>
          <p:cNvPr id="29699" name="Picture 4" descr="Question-Mark-Logo"/>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058863" y="4924425"/>
            <a:ext cx="333375"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defRPr/>
            </a:pPr>
            <a:r>
              <a:rPr lang="ar-LB" noProof="0" dirty="0" smtClean="0"/>
              <a:t>لماذا يجب ضمان</a:t>
            </a:r>
            <a:r>
              <a:rPr lang="ar-LB" baseline="0" noProof="0" dirty="0" smtClean="0"/>
              <a:t> مشاركة المهجّرين في آلية سنّ القوانين أو صنع السياسات؟ لأنّ لديهم الحق في ذلك.</a:t>
            </a:r>
          </a:p>
          <a:p>
            <a:pPr algn="r" rtl="1">
              <a:defRPr/>
            </a:pPr>
            <a:endParaRPr lang="ar-LB" baseline="0" noProof="0" dirty="0" smtClean="0"/>
          </a:p>
          <a:p>
            <a:pPr algn="r" rtl="1">
              <a:defRPr/>
            </a:pPr>
            <a:r>
              <a:rPr lang="ar-LB" baseline="0" noProof="0" dirty="0" smtClean="0"/>
              <a:t>كما أنّ الأمر يساهم في ردود أكثر فعالية، ما يضعهم في وسط آليات من خلال تقييمات تشاركية، ما يشكّل الأساس لترتيبات الحماية والعمليات الإنسانية الأخرى.</a:t>
            </a:r>
          </a:p>
          <a:p>
            <a:pPr algn="r" rtl="1">
              <a:defRPr/>
            </a:pPr>
            <a:endParaRPr lang="ar-LB" baseline="0" noProof="0" dirty="0" smtClean="0"/>
          </a:p>
          <a:p>
            <a:pPr algn="r" rtl="1">
              <a:defRPr/>
            </a:pPr>
            <a:r>
              <a:rPr lang="ar-LB" baseline="0" noProof="0" dirty="0" smtClean="0"/>
              <a:t>يمكن لتشجيع المشاركة أيضًا أن يعزّز قدرات المهجّرين على القيام بخطوات من تلقاء نفسهم. فقد أدّت آليات إدماجية عديدة إلى تنظيم ذاتي، والإعتماد على الذات وتقدير الذات. كما تستثمر في القوّة الطبيعية للمجتمعات المهجّرة، وهو أمر يجب احتضانه ودعمه.</a:t>
            </a:r>
          </a:p>
          <a:p>
            <a:pPr>
              <a:defRPr/>
            </a:pPr>
            <a:endParaRPr lang="it-IT" dirty="0" smtClean="0"/>
          </a:p>
        </p:txBody>
      </p:sp>
      <p:sp>
        <p:nvSpPr>
          <p:cNvPr id="3174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87CB23DA-5151-8C4C-B01A-7D51184E9FA8}" type="slidenum">
              <a:rPr lang="it-IT" sz="1200"/>
              <a:pPr/>
              <a:t>7</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ln/>
        </p:spPr>
      </p:sp>
      <p:sp>
        <p:nvSpPr>
          <p:cNvPr id="33794"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noProof="0" dirty="0" smtClean="0">
                <a:latin typeface="Arial" charset="0"/>
              </a:rPr>
              <a:t>على المسؤولين عن الصياغة</a:t>
            </a:r>
            <a:r>
              <a:rPr lang="ar-LB" baseline="0" noProof="0" dirty="0" smtClean="0">
                <a:latin typeface="Arial" charset="0"/>
              </a:rPr>
              <a:t> التأكّد من توفّر الموارد المالية والبشرية وغيرها من الموارد لتطبيق أداتهم الجديدة، ما يعود بنا إلى استشارة المهجرين حول حاجاتهم. كما أنّه من الضروري أن تسهّل القوانين والسياسات دور المعنيين المحلّيين والدوليين في تأمين المساعدة المالية وغيرها.</a:t>
            </a:r>
          </a:p>
          <a:p>
            <a:pPr algn="r" rtl="1"/>
            <a:endParaRPr lang="ar-LB" baseline="0" noProof="0" dirty="0" smtClean="0">
              <a:latin typeface="Arial" charset="0"/>
            </a:endParaRPr>
          </a:p>
          <a:p>
            <a:pPr algn="r" rtl="1"/>
            <a:r>
              <a:rPr lang="ar-LB" baseline="0" noProof="0" dirty="0" smtClean="0">
                <a:latin typeface="Arial" charset="0"/>
              </a:rPr>
              <a:t>يجب تنسيق تطوير أداة وطنية مع دورات الموازنة السنوية من أجل تقصير المدّة بين اعتمادها وبين توفّر الموارد المالية والبشرية وغيرها من الموارد قدر المستطاع.</a:t>
            </a:r>
          </a:p>
          <a:p>
            <a:pPr algn="r" rtl="1"/>
            <a:endParaRPr lang="ar-LB" baseline="0" noProof="0" dirty="0" smtClean="0">
              <a:latin typeface="Arial" charset="0"/>
            </a:endParaRPr>
          </a:p>
          <a:p>
            <a:pPr algn="r" rtl="1"/>
            <a:r>
              <a:rPr lang="ar-LB" baseline="0" noProof="0" dirty="0" smtClean="0">
                <a:latin typeface="Arial" charset="0"/>
              </a:rPr>
              <a:t>بعد تعيين مرجع وبعد تحديد سلطة تهتم بالمهجّرين، يجب إعطائهما الوسائل المالية من أجل المضي في مهامهم.</a:t>
            </a:r>
          </a:p>
          <a:p>
            <a:pPr algn="r" rtl="1"/>
            <a:endParaRPr lang="ar-LB" baseline="0" noProof="0" dirty="0" smtClean="0">
              <a:latin typeface="Arial" charset="0"/>
            </a:endParaRPr>
          </a:p>
          <a:p>
            <a:pPr algn="r" rtl="1"/>
            <a:r>
              <a:rPr lang="ar-LB" baseline="0" noProof="0" dirty="0" smtClean="0">
                <a:latin typeface="Arial" charset="0"/>
              </a:rPr>
              <a:t>لقد اتّخذت حكومة أذربيجان خطوات ملموسة من أجل ضمان تخصيص موارد كافية لسد حاجات أكثر من 650 ألف مهجّر منذ أوائل التسعينيّات. ارتفعت المخصصات السنوية بشكل ملموس على مرّ السنوات وأُسّس صندوق خاص، مع مساهمة صندوق النفط الكويتي بأكثر من 50 بالمئة من وارداته.</a:t>
            </a:r>
          </a:p>
        </p:txBody>
      </p:sp>
      <p:sp>
        <p:nvSpPr>
          <p:cNvPr id="33795"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BEA9EEB-A8C3-F340-B7C6-7487AB2468A0}" type="slidenum">
              <a:rPr lang="it-IT" sz="1200"/>
              <a:pPr/>
              <a:t>8</a:t>
            </a:fld>
            <a:endParaRPr lang="it-IT"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Espace réservé de l'image des diapositives 1"/>
          <p:cNvSpPr>
            <a:spLocks noGrp="1" noRot="1" noChangeAspect="1" noTextEdit="1"/>
          </p:cNvSpPr>
          <p:nvPr>
            <p:ph type="sldImg"/>
          </p:nvPr>
        </p:nvSpPr>
        <p:spPr>
          <a:ln/>
        </p:spPr>
      </p:sp>
      <p:sp>
        <p:nvSpPr>
          <p:cNvPr id="46082"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
        <p:nvSpPr>
          <p:cNvPr id="46083"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8FD9C31-206D-1A43-9BCF-ECA5AB1A2864}" type="slidenum">
              <a:rPr lang="it-IT" sz="1200"/>
              <a:pPr/>
              <a:t>9</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FB47A96-37B9-B946-82C3-169B5625B143}" type="slidenum">
              <a:rPr lang="en-GB"/>
              <a:pPr>
                <a:defRPr/>
              </a:pPr>
              <a:t>‹#›</a:t>
            </a:fld>
            <a:endParaRPr lang="en-GB"/>
          </a:p>
        </p:txBody>
      </p:sp>
    </p:spTree>
    <p:extLst>
      <p:ext uri="{BB962C8B-B14F-4D97-AF65-F5344CB8AC3E}">
        <p14:creationId xmlns="" xmlns:p14="http://schemas.microsoft.com/office/powerpoint/2010/main" val="2203002635"/>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E212BBDC-D3ED-AE45-AC2D-8A50E415049F}" type="slidenum">
              <a:rPr lang="en-GB"/>
              <a:pPr>
                <a:defRPr/>
              </a:pPr>
              <a:t>‹#›</a:t>
            </a:fld>
            <a:endParaRPr lang="en-GB"/>
          </a:p>
        </p:txBody>
      </p:sp>
    </p:spTree>
    <p:extLst>
      <p:ext uri="{BB962C8B-B14F-4D97-AF65-F5344CB8AC3E}">
        <p14:creationId xmlns="" xmlns:p14="http://schemas.microsoft.com/office/powerpoint/2010/main" val="2136390329"/>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1877508488"/>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 xmlns:p14="http://schemas.microsoft.com/office/powerpoint/2010/main" val="252101406"/>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 xmlns:p14="http://schemas.microsoft.com/office/powerpoint/2010/main" val="128992216"/>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874B29-C2CE-2041-A8B5-CF81BFA48E45}" type="slidenum">
              <a:rPr lang="en-GB"/>
              <a:pPr>
                <a:defRPr/>
              </a:pPr>
              <a:t>‹#›</a:t>
            </a:fld>
            <a:endParaRPr lang="en-GB"/>
          </a:p>
        </p:txBody>
      </p:sp>
    </p:spTree>
    <p:extLst>
      <p:ext uri="{BB962C8B-B14F-4D97-AF65-F5344CB8AC3E}">
        <p14:creationId xmlns="" xmlns:p14="http://schemas.microsoft.com/office/powerpoint/2010/main" val="2251970234"/>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28CE375-5E8E-D14E-9FE8-B5A40A4DBECF}" type="slidenum">
              <a:rPr lang="en-GB"/>
              <a:pPr>
                <a:defRPr/>
              </a:pPr>
              <a:t>‹#›</a:t>
            </a:fld>
            <a:endParaRPr lang="en-GB"/>
          </a:p>
        </p:txBody>
      </p:sp>
    </p:spTree>
    <p:extLst>
      <p:ext uri="{BB962C8B-B14F-4D97-AF65-F5344CB8AC3E}">
        <p14:creationId xmlns="" xmlns:p14="http://schemas.microsoft.com/office/powerpoint/2010/main" val="2272601109"/>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61E9FAAE-1343-F848-859E-C352EF79E072}" type="slidenum">
              <a:rPr lang="en-US"/>
              <a:pPr>
                <a:defRPr/>
              </a:pPr>
              <a:t>‹#›</a:t>
            </a:fld>
            <a:endParaRPr lang="en-US"/>
          </a:p>
        </p:txBody>
      </p:sp>
    </p:spTree>
    <p:extLst>
      <p:ext uri="{BB962C8B-B14F-4D97-AF65-F5344CB8AC3E}">
        <p14:creationId xmlns="" xmlns:p14="http://schemas.microsoft.com/office/powerpoint/2010/main" val="143048457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2EB383DF-7314-1F4C-B493-39301E55267A}"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CFEE3C-A313-D041-AF11-6C6F4790B58B}" type="slidenum">
              <a:rPr lang="en-GB"/>
              <a:pPr>
                <a:defRPr/>
              </a:pPr>
              <a:t>‹#›</a:t>
            </a:fld>
            <a:endParaRPr lang="en-GB"/>
          </a:p>
        </p:txBody>
      </p:sp>
    </p:spTree>
    <p:extLst>
      <p:ext uri="{BB962C8B-B14F-4D97-AF65-F5344CB8AC3E}">
        <p14:creationId xmlns="" xmlns:p14="http://schemas.microsoft.com/office/powerpoint/2010/main" val="4119943690"/>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3576275767"/>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95BEDAD-DEC2-7E4B-89FB-E58E4FC7B642}"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9595B32-8A4C-EA42-82F1-44E57389EAF1}" type="slidenum">
              <a:rPr lang="en-GB"/>
              <a:pPr>
                <a:defRPr/>
              </a:pPr>
              <a:t>‹#›</a:t>
            </a:fld>
            <a:endParaRPr lang="en-GB"/>
          </a:p>
        </p:txBody>
      </p:sp>
    </p:spTree>
    <p:extLst>
      <p:ext uri="{BB962C8B-B14F-4D97-AF65-F5344CB8AC3E}">
        <p14:creationId xmlns="" xmlns:p14="http://schemas.microsoft.com/office/powerpoint/2010/main" val="180329855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024A3580-C8AA-6B4E-A24F-CED42D09F34F}" type="slidenum">
              <a:rPr lang="en-GB"/>
              <a:pPr>
                <a:defRPr/>
              </a:pPr>
              <a:t>‹#›</a:t>
            </a:fld>
            <a:endParaRPr lang="en-GB"/>
          </a:p>
        </p:txBody>
      </p:sp>
    </p:spTree>
    <p:extLst>
      <p:ext uri="{BB962C8B-B14F-4D97-AF65-F5344CB8AC3E}">
        <p14:creationId xmlns="" xmlns:p14="http://schemas.microsoft.com/office/powerpoint/2010/main" val="1019804387"/>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3226C238-6C68-F642-9D7D-A89C929F06A6}" type="slidenum">
              <a:rPr lang="en-GB"/>
              <a:pPr>
                <a:defRPr/>
              </a:pPr>
              <a:t>‹#›</a:t>
            </a:fld>
            <a:endParaRPr lang="en-GB"/>
          </a:p>
        </p:txBody>
      </p:sp>
    </p:spTree>
    <p:extLst>
      <p:ext uri="{BB962C8B-B14F-4D97-AF65-F5344CB8AC3E}">
        <p14:creationId xmlns="" xmlns:p14="http://schemas.microsoft.com/office/powerpoint/2010/main" val="3095896850"/>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3ADE9E47-C3F5-B34E-809B-182A62B7C593}" type="slidenum">
              <a:rPr lang="en-GB"/>
              <a:pPr>
                <a:defRPr/>
              </a:pPr>
              <a:t>‹#›</a:t>
            </a:fld>
            <a:endParaRPr lang="en-GB"/>
          </a:p>
        </p:txBody>
      </p:sp>
    </p:spTree>
    <p:extLst>
      <p:ext uri="{BB962C8B-B14F-4D97-AF65-F5344CB8AC3E}">
        <p14:creationId xmlns="" xmlns:p14="http://schemas.microsoft.com/office/powerpoint/2010/main" val="1070124234"/>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26B6F1C-0659-9F40-A5EB-02B538FCAD69}"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8B9CB802-2A38-744F-B7A0-A9FE3C7408B9}" type="slidenum">
              <a:rPr lang="en-GB"/>
              <a:pPr>
                <a:defRPr/>
              </a:pPr>
              <a:t>‹#›</a:t>
            </a:fld>
            <a:endParaRPr lang="en-GB"/>
          </a:p>
        </p:txBody>
      </p:sp>
    </p:spTree>
    <p:extLst>
      <p:ext uri="{BB962C8B-B14F-4D97-AF65-F5344CB8AC3E}">
        <p14:creationId xmlns="" xmlns:p14="http://schemas.microsoft.com/office/powerpoint/2010/main" val="3203129991"/>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4A0B656A-C7E2-3D4C-8AFE-D88DBF42EFE8}" type="slidenum">
              <a:rPr lang="en-GB"/>
              <a:pPr>
                <a:defRPr/>
              </a:pPr>
              <a:t>‹#›</a:t>
            </a:fld>
            <a:endParaRPr lang="en-GB"/>
          </a:p>
        </p:txBody>
      </p:sp>
    </p:spTree>
    <p:extLst>
      <p:ext uri="{BB962C8B-B14F-4D97-AF65-F5344CB8AC3E}">
        <p14:creationId xmlns="" xmlns:p14="http://schemas.microsoft.com/office/powerpoint/2010/main" val="802778389"/>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3909A123-33A2-B44E-A6B7-B1F3AE54F42E}"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B97B729-37EB-6148-BDB4-2B8654CC7E91}"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15CED7C7-7F24-2344-A575-809A2571C473}"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 xmlns:a14="http://schemas.microsoft.com/office/drawing/2010/main" val="0"/>
              </a:ext>
            </a:extLst>
          </a:blip>
          <a:srcRect/>
          <a:stretch>
            <a:fillRect/>
          </a:stretch>
        </p:blipFill>
        <p:spPr bwMode="auto">
          <a:xfrm>
            <a:off x="7596188" y="5589588"/>
            <a:ext cx="1155700" cy="66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51" r:id="rId1"/>
    <p:sldLayoutId id="2147485652" r:id="rId2"/>
    <p:sldLayoutId id="2147485653" r:id="rId3"/>
    <p:sldLayoutId id="2147485654" r:id="rId4"/>
    <p:sldLayoutId id="2147485655" r:id="rId5"/>
    <p:sldLayoutId id="2147485656" r:id="rId6"/>
    <p:sldLayoutId id="2147485657" r:id="rId7"/>
    <p:sldLayoutId id="2147485658" r:id="rId8"/>
    <p:sldLayoutId id="2147485659" r:id="rId9"/>
    <p:sldLayoutId id="2147485660" r:id="rId10"/>
    <p:sldLayoutId id="2147485661" r:id="rId11"/>
    <p:sldLayoutId id="2147485662" r:id="rId12"/>
    <p:sldLayoutId id="2147485663" r:id="rId13"/>
    <p:sldLayoutId id="2147485664" r:id="rId14"/>
    <p:sldLayoutId id="2147485665" r:id="rId15"/>
    <p:sldLayoutId id="2147485666"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algn="r" rtl="1" eaLnBrk="1" hangingPunct="1"/>
            <a:r>
              <a:rPr lang="ar-LB" b="1" dirty="0" smtClean="0">
                <a:latin typeface="Century Gothic" charset="0"/>
                <a:ea typeface="MS PGothic" charset="0"/>
                <a:cs typeface="MS PGothic" charset="0"/>
              </a:rPr>
              <a:t>المسؤولية الوطنية والردود</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24525" y="5565775"/>
            <a:ext cx="769938" cy="739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92525" y="5576888"/>
            <a:ext cx="735013" cy="728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92113" y="5683250"/>
            <a:ext cx="2379662" cy="528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algn="r" rtl="1" eaLnBrk="1" hangingPunct="1"/>
            <a:r>
              <a:rPr lang="ar-LB" b="1" dirty="0" smtClean="0">
                <a:latin typeface="Century Gothic" charset="0"/>
                <a:ea typeface="MS PGothic" charset="0"/>
                <a:cs typeface="MS PGothic" charset="0"/>
              </a:rPr>
              <a:t>الغايات</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5"/>
            <a:ext cx="7416800" cy="4032250"/>
          </a:xfrm>
        </p:spPr>
        <p:txBody>
          <a:bodyPr rtlCol="0">
            <a:normAutofit/>
          </a:bodyPr>
          <a:lstStyle/>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عرض مفاهيم المسؤوليات الأساسية والثانوية</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درس أسس المسؤولية الوطنية تجاه المهجّرين وتداعياتها</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تحديد الخطوات التي يتوجّب اتخاذها من قبل دولة من أجل القيام بمسؤولياتها تجاه المهجّرين</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تحديد التحديات لتلافي التهجير والتمكّن من الرد عليه</a:t>
            </a:r>
            <a:endParaRPr lang="en-US" altLang="fr-FR" sz="2800" dirty="0">
              <a:solidFill>
                <a:schemeClr val="tx1">
                  <a:lumMod val="65000"/>
                  <a:lumOff val="35000"/>
                </a:schemeClr>
              </a:solidFill>
              <a:ea typeface="ＭＳ Ｐゴシック" panose="020B0600070205080204" pitchFamily="34" charset="-128"/>
              <a:cs typeface="+mn-cs"/>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re 1"/>
          <p:cNvSpPr>
            <a:spLocks noGrp="1"/>
          </p:cNvSpPr>
          <p:nvPr>
            <p:ph type="title"/>
          </p:nvPr>
        </p:nvSpPr>
        <p:spPr>
          <a:xfrm>
            <a:off x="457200" y="0"/>
            <a:ext cx="8229600" cy="1196975"/>
          </a:xfrm>
        </p:spPr>
        <p:txBody>
          <a:bodyPr/>
          <a:lstStyle/>
          <a:p>
            <a:pPr algn="r" rtl="1" eaLnBrk="1" hangingPunct="1"/>
            <a:r>
              <a:rPr lang="ar-LB" sz="3200" b="1" dirty="0" smtClean="0">
                <a:latin typeface="Century Gothic" charset="0"/>
                <a:ea typeface="MS PGothic" charset="0"/>
                <a:cs typeface="MS PGothic" charset="0"/>
              </a:rPr>
              <a:t>المسؤولية الأساسية والثانوية</a:t>
            </a:r>
            <a:endParaRPr lang="fr-FR" sz="3200" b="1" dirty="0">
              <a:latin typeface="Century Gothic" charset="0"/>
              <a:ea typeface="MS PGothic" charset="0"/>
              <a:cs typeface="MS PGothic" charset="0"/>
            </a:endParaRPr>
          </a:p>
        </p:txBody>
      </p:sp>
      <p:sp>
        <p:nvSpPr>
          <p:cNvPr id="22" name="Content Placeholder 2"/>
          <p:cNvSpPr>
            <a:spLocks noGrp="1"/>
          </p:cNvSpPr>
          <p:nvPr>
            <p:ph sz="half" idx="1"/>
          </p:nvPr>
        </p:nvSpPr>
        <p:spPr>
          <a:xfrm>
            <a:off x="395536" y="1556792"/>
            <a:ext cx="4320480" cy="4569371"/>
          </a:xfrm>
        </p:spPr>
        <p:txBody>
          <a:bodyPr>
            <a:normAutofit/>
          </a:bodyPr>
          <a:lstStyle/>
          <a:p>
            <a:pPr marL="0" lvl="0" algn="r" rtl="1">
              <a:spcBef>
                <a:spcPts val="0"/>
              </a:spcBef>
              <a:buNone/>
            </a:pPr>
            <a:r>
              <a:rPr lang="ar-LB" altLang="fr-FR" b="1" dirty="0" smtClean="0">
                <a:solidFill>
                  <a:srgbClr val="404040"/>
                </a:solidFill>
              </a:rPr>
              <a:t>تشير مقدمة اتفاقية كامبالا</a:t>
            </a:r>
            <a:r>
              <a:rPr lang="ar-LB" altLang="fr-FR" dirty="0" smtClean="0">
                <a:solidFill>
                  <a:srgbClr val="404040"/>
                </a:solidFill>
              </a:rPr>
              <a:t> إلى تأكيد المسؤولية الأساسية والإلتزام باحترام وحماية وتحقيق الحقوق التي يتمتّع بها المهجّرون...</a:t>
            </a:r>
          </a:p>
          <a:p>
            <a:pPr marL="0" lvl="0" algn="r" rtl="1">
              <a:spcBef>
                <a:spcPts val="0"/>
              </a:spcBef>
              <a:buNone/>
            </a:pPr>
            <a:endParaRPr lang="ar-LB" altLang="fr-FR" b="1" dirty="0" smtClean="0">
              <a:solidFill>
                <a:srgbClr val="404040"/>
              </a:solidFill>
            </a:endParaRPr>
          </a:p>
          <a:p>
            <a:pPr marL="0" lvl="0" algn="r" rtl="1">
              <a:spcBef>
                <a:spcPts val="0"/>
              </a:spcBef>
              <a:buNone/>
            </a:pPr>
            <a:r>
              <a:rPr lang="ar-LB" altLang="fr-FR" dirty="0" smtClean="0">
                <a:solidFill>
                  <a:srgbClr val="404040"/>
                </a:solidFill>
              </a:rPr>
              <a:t>تشير </a:t>
            </a:r>
            <a:r>
              <a:rPr lang="ar-LB" altLang="fr-FR" b="1" dirty="0" smtClean="0">
                <a:solidFill>
                  <a:srgbClr val="404040"/>
                </a:solidFill>
              </a:rPr>
              <a:t>المادة الخامسة</a:t>
            </a:r>
            <a:r>
              <a:rPr lang="ar-LB" altLang="fr-FR" dirty="0" smtClean="0">
                <a:solidFill>
                  <a:srgbClr val="404040"/>
                </a:solidFill>
              </a:rPr>
              <a:t> إلى تحمّل الدول الأعضاء الموجب الأساسي والمسؤولية الأساسية لتأمين الحماية والمساعدة الإنسانية للمهجّرين ضمن أراضيها أو سلطتها من دون أي شكل من أشكال التمييز“.</a:t>
            </a:r>
            <a:endParaRPr lang="it-IT" altLang="fr-FR" dirty="0" smtClean="0">
              <a:solidFill>
                <a:srgbClr val="404040"/>
              </a:solidFill>
            </a:endParaRPr>
          </a:p>
          <a:p>
            <a:pPr marL="0" lvl="0">
              <a:spcBef>
                <a:spcPts val="0"/>
              </a:spcBef>
              <a:buNone/>
            </a:pPr>
            <a:endParaRPr lang="it-IT" altLang="fr-FR" dirty="0" smtClean="0">
              <a:solidFill>
                <a:srgbClr val="404040"/>
              </a:solidFill>
            </a:endParaRPr>
          </a:p>
          <a:p>
            <a:pPr>
              <a:spcBef>
                <a:spcPts val="0"/>
              </a:spcBef>
            </a:pPr>
            <a:endParaRPr lang="it-IT" altLang="fr-FR" dirty="0">
              <a:solidFill>
                <a:srgbClr val="404040"/>
              </a:solidFill>
            </a:endParaRPr>
          </a:p>
        </p:txBody>
      </p:sp>
      <p:sp>
        <p:nvSpPr>
          <p:cNvPr id="23" name="Espace réservé du contenu 4"/>
          <p:cNvSpPr txBox="1">
            <a:spLocks/>
          </p:cNvSpPr>
          <p:nvPr/>
        </p:nvSpPr>
        <p:spPr>
          <a:xfrm>
            <a:off x="5004048" y="1556792"/>
            <a:ext cx="3826768" cy="4569371"/>
          </a:xfrm>
          <a:prstGeom prst="rect">
            <a:avLst/>
          </a:prstGeom>
        </p:spPr>
        <p:txBody>
          <a:bodyPr>
            <a:normAutofit/>
          </a:bodyPr>
          <a:lst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r" rtl="1">
              <a:buFont typeface="Wingdings 2" charset="0"/>
              <a:buNone/>
            </a:pPr>
            <a:r>
              <a:rPr lang="ar-LB" dirty="0" smtClean="0"/>
              <a:t>التكامل والتعاون</a:t>
            </a:r>
          </a:p>
          <a:p>
            <a:pPr marL="0" indent="0">
              <a:buFont typeface="Wingdings 2" charset="0"/>
              <a:buNone/>
            </a:pPr>
            <a:endParaRPr lang="fr-FR" dirty="0"/>
          </a:p>
        </p:txBody>
      </p:sp>
      <p:sp>
        <p:nvSpPr>
          <p:cNvPr id="24" name="Rounded Rectangle 23"/>
          <p:cNvSpPr/>
          <p:nvPr/>
        </p:nvSpPr>
        <p:spPr>
          <a:xfrm>
            <a:off x="5076056" y="2852936"/>
            <a:ext cx="2801467" cy="668338"/>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ar-LB" dirty="0" smtClean="0"/>
              <a:t>الدولة</a:t>
            </a:r>
            <a:endParaRPr lang="fr-CH" dirty="0"/>
          </a:p>
        </p:txBody>
      </p:sp>
      <p:sp>
        <p:nvSpPr>
          <p:cNvPr id="25" name="Rounded Rectangle 24"/>
          <p:cNvSpPr/>
          <p:nvPr/>
        </p:nvSpPr>
        <p:spPr>
          <a:xfrm>
            <a:off x="5796136" y="3573016"/>
            <a:ext cx="2064835" cy="576064"/>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ar-LB" dirty="0" smtClean="0"/>
              <a:t>المنظمات الدولية</a:t>
            </a:r>
            <a:endParaRPr lang="fr-CH" dirty="0"/>
          </a:p>
        </p:txBody>
      </p:sp>
      <p:sp>
        <p:nvSpPr>
          <p:cNvPr id="26" name="Rounded Rectangle 25"/>
          <p:cNvSpPr/>
          <p:nvPr/>
        </p:nvSpPr>
        <p:spPr>
          <a:xfrm>
            <a:off x="5796136" y="4221088"/>
            <a:ext cx="2064836" cy="493712"/>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ar-LB" dirty="0" smtClean="0"/>
              <a:t>منظّمات المجتمع المدني</a:t>
            </a:r>
            <a:endParaRPr lang="fr-CH" dirty="0"/>
          </a:p>
        </p:txBody>
      </p:sp>
      <p:sp>
        <p:nvSpPr>
          <p:cNvPr id="27" name="Rounded Rectangle 26"/>
          <p:cNvSpPr/>
          <p:nvPr/>
        </p:nvSpPr>
        <p:spPr>
          <a:xfrm rot="16200000">
            <a:off x="4477246" y="4243834"/>
            <a:ext cx="1917700" cy="576064"/>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ar-LB" dirty="0" smtClean="0"/>
              <a:t>الإتحاد الإفريقي</a:t>
            </a:r>
            <a:endParaRPr lang="fr-CH" dirty="0"/>
          </a:p>
        </p:txBody>
      </p:sp>
      <p:sp>
        <p:nvSpPr>
          <p:cNvPr id="28" name="Rounded Rectangle 27"/>
          <p:cNvSpPr/>
          <p:nvPr/>
        </p:nvSpPr>
        <p:spPr>
          <a:xfrm>
            <a:off x="6948264" y="4797152"/>
            <a:ext cx="930770" cy="630237"/>
          </a:xfrm>
          <a:prstGeom prst="roundRect">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ar-LB" sz="1400" b="1" dirty="0" smtClean="0"/>
              <a:t>المهجّرون</a:t>
            </a:r>
            <a:endParaRPr lang="fr-CH" sz="1400" b="1" dirty="0"/>
          </a:p>
        </p:txBody>
      </p:sp>
      <p:sp>
        <p:nvSpPr>
          <p:cNvPr id="29" name="Rounded Rectangle 28"/>
          <p:cNvSpPr/>
          <p:nvPr/>
        </p:nvSpPr>
        <p:spPr>
          <a:xfrm>
            <a:off x="5796136" y="4797152"/>
            <a:ext cx="1080119" cy="630238"/>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LB" sz="1400" dirty="0" smtClean="0"/>
              <a:t>المجموعات غير الحكومية</a:t>
            </a:r>
            <a:endParaRPr lang="fr-CH" sz="1400" dirty="0"/>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algn="r" rtl="1" eaLnBrk="1" hangingPunct="1"/>
            <a:r>
              <a:rPr lang="ar-LB" b="1" dirty="0" smtClean="0">
                <a:latin typeface="Century Gothic" charset="0"/>
                <a:ea typeface="MS PGothic" charset="0"/>
                <a:cs typeface="MS PGothic" charset="0"/>
              </a:rPr>
              <a:t>اتفاقية كامبالا والمسؤولية الوطنية</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4"/>
            <a:ext cx="8281168" cy="4680545"/>
          </a:xfrm>
        </p:spPr>
        <p:txBody>
          <a:bodyPr rtlCol="0">
            <a:noAutofit/>
          </a:bodyPr>
          <a:lstStyle/>
          <a:p>
            <a:pPr algn="r" rtl="1">
              <a:buFontTx/>
              <a:buNone/>
            </a:pPr>
            <a:r>
              <a:rPr lang="ar-LB" altLang="fr-FR" b="1" dirty="0" smtClean="0"/>
              <a:t>تشير المادة 3-2 إلى أنّ على الدول الأعضاء القايم بما يلي:</a:t>
            </a:r>
          </a:p>
          <a:p>
            <a:pPr algn="r" rtl="1">
              <a:buFontTx/>
              <a:buNone/>
            </a:pPr>
            <a:r>
              <a:rPr lang="ar-LB" altLang="fr-FR" dirty="0" smtClean="0"/>
              <a:t>أ. إدخال موجباتها الواردة في الإتفاقية في القانون الوطني من خلال إقرار أو تعديل قوانين ذات صلة</a:t>
            </a:r>
          </a:p>
          <a:p>
            <a:pPr algn="r" rtl="1">
              <a:buFontTx/>
              <a:buNone/>
            </a:pPr>
            <a:r>
              <a:rPr lang="ar-LB" altLang="fr-FR" dirty="0" smtClean="0"/>
              <a:t>ب. تعيين هيئة أو سلطة مسؤولة عن تنسيق النشاطات لحماية المهجّرين ودعمهم، وعن التعاون مع المنظمات الدولية ومنظمات المجتمع المدني</a:t>
            </a:r>
          </a:p>
          <a:p>
            <a:pPr algn="r" rtl="1">
              <a:buFontTx/>
              <a:buNone/>
            </a:pPr>
            <a:r>
              <a:rPr lang="ar-LB" altLang="fr-FR" dirty="0" smtClean="0"/>
              <a:t>ج. اعتماد استراتيجيات وسياسات حول التهجير</a:t>
            </a:r>
          </a:p>
          <a:p>
            <a:pPr algn="r" rtl="1">
              <a:buFontTx/>
              <a:buNone/>
            </a:pPr>
            <a:r>
              <a:rPr lang="ar-LB" altLang="fr-FR" dirty="0" smtClean="0"/>
              <a:t>د. تأمين الأموال الضرورية للحماية والمساعدة</a:t>
            </a:r>
          </a:p>
          <a:p>
            <a:pPr algn="r" rtl="1">
              <a:buFontTx/>
              <a:buNone/>
            </a:pPr>
            <a:r>
              <a:rPr lang="ar-LB" altLang="fr-FR" dirty="0" smtClean="0"/>
              <a:t>هـ. إدخال المبادئ ذات الصلة الواردة في الإتفاقية في مفاوضات واتفاقيات السلام والسعي إلى حلول مستدامة</a:t>
            </a:r>
            <a:endParaRPr lang="it-IT" altLang="fr-FR" dirty="0" smtClean="0"/>
          </a:p>
          <a:p>
            <a:pPr>
              <a:buFontTx/>
              <a:buNone/>
            </a:pPr>
            <a:endParaRPr lang="it-IT" altLang="fr-FR" dirty="0" smtClean="0"/>
          </a:p>
          <a:p>
            <a:pPr>
              <a:buFontTx/>
              <a:buNone/>
            </a:pPr>
            <a:endParaRPr lang="it-IT" altLang="fr-FR" dirty="0" smtClean="0"/>
          </a:p>
        </p:txBody>
      </p:sp>
    </p:spTree>
    <p:extLst>
      <p:ext uri="{BB962C8B-B14F-4D97-AF65-F5344CB8AC3E}">
        <p14:creationId xmlns="" xmlns:p14="http://schemas.microsoft.com/office/powerpoint/2010/main" val="154989064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4122441573"/>
              </p:ext>
            </p:extLst>
          </p:nvPr>
        </p:nvGraphicFramePr>
        <p:xfrm>
          <a:off x="-1116632" y="1554453"/>
          <a:ext cx="9721080" cy="4826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5" name="Titre 1"/>
          <p:cNvSpPr>
            <a:spLocks noGrp="1"/>
          </p:cNvSpPr>
          <p:nvPr>
            <p:ph type="title"/>
          </p:nvPr>
        </p:nvSpPr>
        <p:spPr>
          <a:xfrm>
            <a:off x="457200" y="0"/>
            <a:ext cx="8229600" cy="1268413"/>
          </a:xfrm>
        </p:spPr>
        <p:txBody>
          <a:bodyPr/>
          <a:lstStyle/>
          <a:p>
            <a:pPr algn="r" rtl="1" eaLnBrk="1" hangingPunct="1"/>
            <a:r>
              <a:rPr lang="ar-LB" b="1" dirty="0" smtClean="0">
                <a:latin typeface="Century Gothic" charset="0"/>
                <a:ea typeface="MS PGothic" charset="0"/>
                <a:cs typeface="MS PGothic" charset="0"/>
              </a:rPr>
              <a:t>السيادة والمسؤولية</a:t>
            </a:r>
            <a:endParaRPr lang="fr-FR" b="1" dirty="0">
              <a:latin typeface="Century Gothic" charset="0"/>
              <a:ea typeface="MS PGothic" charset="0"/>
              <a:cs typeface="MS PGothic" charset="0"/>
            </a:endParaRPr>
          </a:p>
        </p:txBody>
      </p:sp>
      <p:sp>
        <p:nvSpPr>
          <p:cNvPr id="15" name="Rectangle 14"/>
          <p:cNvSpPr/>
          <p:nvPr/>
        </p:nvSpPr>
        <p:spPr>
          <a:xfrm rot="5400000">
            <a:off x="4824029" y="3681028"/>
            <a:ext cx="489654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2000" b="1" dirty="0" smtClean="0">
                <a:ln w="0"/>
                <a:solidFill>
                  <a:schemeClr val="bg1"/>
                </a:solidFill>
                <a:effectLst>
                  <a:outerShdw blurRad="38100" dist="19050" dir="2700000" algn="tl" rotWithShape="0">
                    <a:schemeClr val="dk1">
                      <a:alpha val="40000"/>
                    </a:schemeClr>
                  </a:outerShdw>
                </a:effectLst>
              </a:rPr>
              <a:t>إطار عمل حول المسؤولية الوطنية</a:t>
            </a:r>
            <a:endParaRPr lang="fr-FR" sz="2000" b="1" dirty="0">
              <a:ln w="0"/>
              <a:solidFill>
                <a:schemeClr val="bg1"/>
              </a:solidFill>
              <a:effectLst>
                <a:outerShdw blurRad="38100" dist="19050" dir="2700000" algn="tl" rotWithShape="0">
                  <a:schemeClr val="dk1">
                    <a:alpha val="40000"/>
                  </a:schemeClr>
                </a:outerShdw>
              </a:effectLst>
            </a:endParaRPr>
          </a:p>
        </p:txBody>
      </p:sp>
      <p:sp>
        <p:nvSpPr>
          <p:cNvPr id="16" name="Right Arrow 15"/>
          <p:cNvSpPr/>
          <p:nvPr/>
        </p:nvSpPr>
        <p:spPr>
          <a:xfrm rot="5400000">
            <a:off x="4196793" y="3660191"/>
            <a:ext cx="5184578" cy="833763"/>
          </a:xfrm>
          <a:prstGeom prst="right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a:lstStyle/>
          <a:p>
            <a:endParaRPr lang="en-GB" dirty="0"/>
          </a:p>
        </p:txBody>
      </p:sp>
      <p:sp>
        <p:nvSpPr>
          <p:cNvPr id="6" name="Rectangle 5"/>
          <p:cNvSpPr/>
          <p:nvPr/>
        </p:nvSpPr>
        <p:spPr>
          <a:xfrm rot="5400000">
            <a:off x="6032984" y="2905924"/>
            <a:ext cx="1574470" cy="400110"/>
          </a:xfrm>
          <a:prstGeom prst="rect">
            <a:avLst/>
          </a:prstGeom>
        </p:spPr>
        <p:txBody>
          <a:bodyPr wrap="none">
            <a:spAutoFit/>
          </a:bodyPr>
          <a:lstStyle/>
          <a:p>
            <a:pPr algn="ctr"/>
            <a:r>
              <a:rPr lang="ar-LB" altLang="fr-FR" sz="2000" dirty="0" smtClean="0">
                <a:latin typeface="Century Gothic"/>
                <a:cs typeface="Century Gothic"/>
              </a:rPr>
              <a:t>الرد على التهجير</a:t>
            </a:r>
            <a:endParaRPr lang="it-IT" altLang="fr-FR" sz="2000" dirty="0">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re 1"/>
          <p:cNvSpPr>
            <a:spLocks noGrp="1"/>
          </p:cNvSpPr>
          <p:nvPr>
            <p:ph type="title"/>
          </p:nvPr>
        </p:nvSpPr>
        <p:spPr>
          <a:xfrm>
            <a:off x="457200" y="0"/>
            <a:ext cx="8229600" cy="1268413"/>
          </a:xfrm>
        </p:spPr>
        <p:txBody>
          <a:bodyPr/>
          <a:lstStyle/>
          <a:p>
            <a:pPr algn="r" rtl="1" eaLnBrk="1" hangingPunct="1"/>
            <a:r>
              <a:rPr lang="ar-LB" b="1" dirty="0" smtClean="0">
                <a:latin typeface="Century Gothic" charset="0"/>
                <a:ea typeface="MS PGothic" charset="0"/>
                <a:cs typeface="MS PGothic" charset="0"/>
              </a:rPr>
              <a:t>جمع البيانات والتسجيل وصنع القوانين والسياسات</a:t>
            </a:r>
            <a:endParaRPr lang="fr-FR" b="1" dirty="0">
              <a:latin typeface="Century Gothic" charset="0"/>
              <a:ea typeface="MS PGothic" charset="0"/>
              <a:cs typeface="MS PGothic" charset="0"/>
            </a:endParaRPr>
          </a:p>
        </p:txBody>
      </p:sp>
      <p:sp>
        <p:nvSpPr>
          <p:cNvPr id="14" name="Content Placeholder 5"/>
          <p:cNvSpPr>
            <a:spLocks noGrp="1"/>
          </p:cNvSpPr>
          <p:nvPr>
            <p:ph sz="half" idx="2"/>
          </p:nvPr>
        </p:nvSpPr>
        <p:spPr>
          <a:xfrm>
            <a:off x="468313" y="1844824"/>
            <a:ext cx="3527623" cy="4392612"/>
          </a:xfrm>
        </p:spPr>
        <p:txBody>
          <a:bodyPr rtlCol="0">
            <a:noAutofit/>
          </a:bodyPr>
          <a:lstStyle/>
          <a:p>
            <a:pPr algn="r" rtl="1">
              <a:buFont typeface="Wingdings" charset="2"/>
              <a:buChar char="§"/>
            </a:pPr>
            <a:r>
              <a:rPr lang="ar-LB" altLang="fr-FR" b="1" dirty="0" smtClean="0"/>
              <a:t>التحضير: </a:t>
            </a:r>
            <a:r>
              <a:rPr lang="ar-LB" altLang="fr-FR" dirty="0" smtClean="0"/>
              <a:t>فهم مدى الظاهرة ومميّزاتها</a:t>
            </a:r>
          </a:p>
          <a:p>
            <a:pPr algn="r" rtl="1">
              <a:buFont typeface="Wingdings" charset="2"/>
              <a:buChar char="§"/>
            </a:pPr>
            <a:r>
              <a:rPr lang="ar-LB" altLang="fr-FR" b="1" dirty="0" smtClean="0"/>
              <a:t>الصياغة</a:t>
            </a:r>
            <a:r>
              <a:rPr lang="ar-LB" altLang="fr-FR" dirty="0" smtClean="0"/>
              <a:t>: وضع التدابير التي تجيب فعلاً على حاجات المهجّرين</a:t>
            </a:r>
          </a:p>
          <a:p>
            <a:pPr algn="r" rtl="1">
              <a:buFont typeface="Wingdings" charset="2"/>
              <a:buChar char="§"/>
            </a:pPr>
            <a:r>
              <a:rPr lang="ar-LB" altLang="fr-FR" b="1" dirty="0" smtClean="0"/>
              <a:t>التطبيق: </a:t>
            </a:r>
            <a:r>
              <a:rPr lang="ar-LB" altLang="fr-FR" dirty="0" smtClean="0"/>
              <a:t>تخصيص الموارد المناسبة</a:t>
            </a:r>
            <a:endParaRPr lang="it-IT" altLang="fr-FR" dirty="0"/>
          </a:p>
        </p:txBody>
      </p:sp>
      <p:sp>
        <p:nvSpPr>
          <p:cNvPr id="16" name="Content Placeholder 7"/>
          <p:cNvSpPr>
            <a:spLocks noGrp="1"/>
          </p:cNvSpPr>
          <p:nvPr>
            <p:ph sz="quarter" idx="4294967295"/>
          </p:nvPr>
        </p:nvSpPr>
        <p:spPr>
          <a:xfrm>
            <a:off x="4139952" y="1844824"/>
            <a:ext cx="4535736" cy="3456384"/>
          </a:xfrm>
          <a:solidFill>
            <a:schemeClr val="accent1">
              <a:lumMod val="20000"/>
              <a:lumOff val="80000"/>
            </a:schemeClr>
          </a:solidFill>
        </p:spPr>
        <p:txBody>
          <a:bodyPr/>
          <a:lstStyle/>
          <a:p>
            <a:pPr marL="0" indent="0" algn="r" rtl="1">
              <a:buNone/>
              <a:defRPr/>
            </a:pPr>
            <a:r>
              <a:rPr lang="ar-LB" sz="1800" dirty="0" smtClean="0"/>
              <a:t>أنشأ </a:t>
            </a:r>
            <a:r>
              <a:rPr lang="ar-LB" sz="1800" b="1" dirty="0" smtClean="0"/>
              <a:t>القانون الكيني حول المهجرين لسنة 2012 </a:t>
            </a:r>
            <a:r>
              <a:rPr lang="ar-LB" sz="1800" dirty="0" smtClean="0"/>
              <a:t>لجنة وطنية لتسجيل جميع المهجّرين. أشار إلى ما يلي:</a:t>
            </a:r>
          </a:p>
          <a:p>
            <a:pPr algn="r" rtl="1">
              <a:buAutoNum type="arabicParenR"/>
              <a:defRPr/>
            </a:pPr>
            <a:r>
              <a:rPr lang="ar-LB" sz="1800" dirty="0" smtClean="0"/>
              <a:t>يجري التسجيل خلال 30 يومًا من التهجير</a:t>
            </a:r>
          </a:p>
          <a:p>
            <a:pPr algn="r" rtl="1">
              <a:buAutoNum type="arabicParenR"/>
              <a:defRPr/>
            </a:pPr>
            <a:r>
              <a:rPr lang="ar-LB" sz="1800" dirty="0" smtClean="0"/>
              <a:t>يجب أن يعلن رسميًّا</a:t>
            </a:r>
          </a:p>
          <a:p>
            <a:pPr algn="r" rtl="1">
              <a:buAutoNum type="arabicParenR"/>
              <a:defRPr/>
            </a:pPr>
            <a:r>
              <a:rPr lang="ar-LB" sz="1800" dirty="0" smtClean="0"/>
              <a:t>يجري الأمر فقط لتحديد المهجّرين ومعرفة خصائاصهم وحمايتهم</a:t>
            </a:r>
            <a:endParaRPr lang="en-US" sz="1800" dirty="0"/>
          </a:p>
        </p:txBody>
      </p:sp>
      <p:sp>
        <p:nvSpPr>
          <p:cNvPr id="7" name="Esplosione 2 5"/>
          <p:cNvSpPr/>
          <p:nvPr/>
        </p:nvSpPr>
        <p:spPr>
          <a:xfrm>
            <a:off x="755576" y="4869160"/>
            <a:ext cx="4824536" cy="1929524"/>
          </a:xfrm>
          <a:prstGeom prst="irregularSeal2">
            <a:avLst/>
          </a:prstGeom>
        </p:spPr>
        <p:style>
          <a:lnRef idx="3">
            <a:schemeClr val="lt1"/>
          </a:lnRef>
          <a:fillRef idx="1">
            <a:schemeClr val="accent6"/>
          </a:fillRef>
          <a:effectRef idx="1">
            <a:schemeClr val="accent6"/>
          </a:effectRef>
          <a:fontRef idx="minor">
            <a:schemeClr val="lt1"/>
          </a:fontRef>
        </p:style>
        <p:txBody>
          <a:bodyPr rtlCol="0" anchor="ctr"/>
          <a:lstStyle/>
          <a:p>
            <a:pPr algn="ctr" rtl="1"/>
            <a:endParaRPr lang="ar-LB" altLang="fr-FR" sz="1400" b="1" dirty="0" smtClean="0">
              <a:solidFill>
                <a:schemeClr val="tx1"/>
              </a:solidFill>
            </a:endParaRPr>
          </a:p>
          <a:p>
            <a:pPr algn="ctr" rtl="1"/>
            <a:r>
              <a:rPr lang="ar-LB" altLang="fr-FR" sz="1400" b="1" dirty="0" smtClean="0">
                <a:solidFill>
                  <a:schemeClr val="tx1"/>
                </a:solidFill>
              </a:rPr>
              <a:t>حماية </a:t>
            </a:r>
            <a:r>
              <a:rPr lang="ar-LB" altLang="fr-FR" sz="1400" b="1" dirty="0" smtClean="0">
                <a:solidFill>
                  <a:schemeClr val="tx1"/>
                </a:solidFill>
              </a:rPr>
              <a:t>البيانات في النظام القانوني الوطني</a:t>
            </a:r>
            <a:endParaRPr lang="it-IT" sz="1400" b="1" dirty="0">
              <a:solidFill>
                <a:schemeClr val="tx1"/>
              </a:solidFill>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57200" y="-26988"/>
            <a:ext cx="8229600" cy="1268413"/>
          </a:xfrm>
        </p:spPr>
        <p:txBody>
          <a:bodyPr/>
          <a:lstStyle/>
          <a:p>
            <a:pPr algn="r" rtl="1" eaLnBrk="1" hangingPunct="1"/>
            <a:r>
              <a:rPr lang="ar-LB" b="1" dirty="0" smtClean="0">
                <a:latin typeface="Century Gothic" charset="0"/>
                <a:ea typeface="MS PGothic" charset="0"/>
                <a:cs typeface="MS PGothic" charset="0"/>
              </a:rPr>
              <a:t>مشاركة المهجّرين</a:t>
            </a:r>
            <a:endParaRPr lang="fr-CH" b="1" dirty="0">
              <a:latin typeface="Century Gothic" charset="0"/>
              <a:ea typeface="MS PGothic" charset="0"/>
              <a:cs typeface="MS PGothic" charset="0"/>
            </a:endParaRPr>
          </a:p>
        </p:txBody>
      </p:sp>
      <p:sp>
        <p:nvSpPr>
          <p:cNvPr id="3" name="Content Placeholder 2"/>
          <p:cNvSpPr>
            <a:spLocks noGrp="1"/>
          </p:cNvSpPr>
          <p:nvPr>
            <p:ph sz="half" idx="1"/>
          </p:nvPr>
        </p:nvSpPr>
        <p:spPr>
          <a:xfrm>
            <a:off x="467544" y="1556792"/>
            <a:ext cx="4176464" cy="4824412"/>
          </a:xfrm>
        </p:spPr>
        <p:txBody>
          <a:bodyPr rtlCol="0">
            <a:noAutofit/>
          </a:bodyPr>
          <a:lstStyle/>
          <a:p>
            <a:pPr marL="0" indent="0" algn="r" rtl="1">
              <a:buNone/>
            </a:pPr>
            <a:r>
              <a:rPr lang="ar-LB" altLang="fr-FR" sz="2200" b="1" dirty="0" smtClean="0"/>
              <a:t>المادة 9-2-ك </a:t>
            </a:r>
            <a:r>
              <a:rPr lang="ar-LB" altLang="fr-FR" sz="2200" dirty="0" smtClean="0"/>
              <a:t>حول الحماية والمساعدة </a:t>
            </a:r>
            <a:r>
              <a:rPr lang="ar-LB" altLang="fr-FR" sz="2200" b="1" dirty="0" smtClean="0"/>
              <a:t>والمادة 11 </a:t>
            </a:r>
            <a:r>
              <a:rPr lang="ar-LB" altLang="fr-FR" sz="2200" dirty="0" smtClean="0"/>
              <a:t>حول </a:t>
            </a:r>
            <a:r>
              <a:rPr lang="ar-LB" altLang="fr-FR" sz="2200" dirty="0" smtClean="0"/>
              <a:t>المبادئ المستدامة:</a:t>
            </a:r>
          </a:p>
          <a:p>
            <a:pPr algn="r" rtl="1">
              <a:buFont typeface="Wingdings" charset="2"/>
              <a:buChar char="§"/>
            </a:pPr>
            <a:r>
              <a:rPr lang="ar-LB" altLang="fr-FR" sz="2200" dirty="0" smtClean="0"/>
              <a:t>يملك المهجّرون حق المشاركة</a:t>
            </a:r>
          </a:p>
          <a:p>
            <a:pPr algn="r" rtl="1">
              <a:buFont typeface="Wingdings" charset="2"/>
              <a:buChar char="§"/>
            </a:pPr>
            <a:r>
              <a:rPr lang="ar-LB" altLang="fr-FR" sz="2200" dirty="0" smtClean="0"/>
              <a:t>تجعل مشاركتهم الردود أكثر فعالية</a:t>
            </a:r>
          </a:p>
          <a:p>
            <a:pPr algn="r" rtl="1">
              <a:buFont typeface="Wingdings" charset="2"/>
              <a:buChar char="§"/>
            </a:pPr>
            <a:r>
              <a:rPr lang="ar-LB" altLang="fr-FR" sz="2200" dirty="0" smtClean="0"/>
              <a:t>كما تحدّ من الإتّكال على الغير وتسهّل الإندماج</a:t>
            </a:r>
            <a:endParaRPr lang="it-IT" altLang="fr-FR" sz="2200" dirty="0"/>
          </a:p>
        </p:txBody>
      </p:sp>
      <p:pic>
        <p:nvPicPr>
          <p:cNvPr id="5" name="Image 3"/>
          <p:cNvPicPr>
            <a:picLocks noGrp="1" noChangeAspect="1"/>
          </p:cNvPicPr>
          <p:nvPr>
            <p:ph sz="half" idx="2"/>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48064" y="1412776"/>
            <a:ext cx="3485246" cy="360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p:nvPr/>
        </p:nvSpPr>
        <p:spPr>
          <a:xfrm>
            <a:off x="5076056" y="5157192"/>
            <a:ext cx="2520280" cy="738664"/>
          </a:xfrm>
          <a:prstGeom prst="rect">
            <a:avLst/>
          </a:prstGeom>
        </p:spPr>
        <p:txBody>
          <a:bodyPr wrap="square">
            <a:spAutoFit/>
          </a:bodyPr>
          <a:lstStyle/>
          <a:p>
            <a:pPr marL="0" lvl="1" algn="r" rtl="1">
              <a:defRPr/>
            </a:pPr>
            <a:r>
              <a:rPr lang="ar-LB" sz="1400" dirty="0" smtClean="0">
                <a:latin typeface="+mn-lt"/>
              </a:rPr>
              <a:t>نظّم اليمن مجموعات دراسة وورشات عمل لأكثر من 3600 مهجّر كجزء من آلية سن القوانين وصنع السياسات</a:t>
            </a:r>
            <a:endParaRPr lang="it-IT" altLang="fr-FR" sz="1400" dirty="0">
              <a:latin typeface="+mn-lt"/>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re 1"/>
          <p:cNvSpPr>
            <a:spLocks noGrp="1"/>
          </p:cNvSpPr>
          <p:nvPr>
            <p:ph type="title"/>
          </p:nvPr>
        </p:nvSpPr>
        <p:spPr>
          <a:xfrm>
            <a:off x="323850" y="0"/>
            <a:ext cx="8424863" cy="1268413"/>
          </a:xfrm>
        </p:spPr>
        <p:txBody>
          <a:bodyPr/>
          <a:lstStyle/>
          <a:p>
            <a:pPr algn="r" rtl="1" eaLnBrk="1" hangingPunct="1"/>
            <a:r>
              <a:rPr lang="ar-LB" sz="2800" b="1" dirty="0" smtClean="0">
                <a:latin typeface="Century Gothic" charset="0"/>
                <a:ea typeface="MS PGothic" charset="0"/>
                <a:cs typeface="MS PGothic" charset="0"/>
              </a:rPr>
              <a:t>الموارد الملائمة</a:t>
            </a:r>
            <a:endParaRPr lang="fr-FR" sz="2800" b="1" dirty="0">
              <a:latin typeface="Century Gothic" charset="0"/>
              <a:ea typeface="MS PGothic" charset="0"/>
              <a:cs typeface="MS PGothic" charset="0"/>
            </a:endParaRPr>
          </a:p>
        </p:txBody>
      </p:sp>
      <p:sp>
        <p:nvSpPr>
          <p:cNvPr id="2" name="Content Placeholder 1"/>
          <p:cNvSpPr>
            <a:spLocks noGrp="1"/>
          </p:cNvSpPr>
          <p:nvPr>
            <p:ph idx="1"/>
          </p:nvPr>
        </p:nvSpPr>
        <p:spPr>
          <a:xfrm>
            <a:off x="395537" y="1628800"/>
            <a:ext cx="4464495" cy="3456384"/>
          </a:xfrm>
        </p:spPr>
        <p:txBody>
          <a:bodyPr/>
          <a:lstStyle/>
          <a:p>
            <a:pPr algn="r" rtl="1">
              <a:buFont typeface="Wingdings" charset="2"/>
              <a:buChar char="§"/>
            </a:pPr>
            <a:r>
              <a:rPr lang="ar-LB" altLang="fr-FR" dirty="0" smtClean="0"/>
              <a:t>على المسؤولين عن الصياغة فهم الموارد المتوفّرة مسبقًا</a:t>
            </a:r>
          </a:p>
          <a:p>
            <a:pPr algn="r" rtl="1">
              <a:buFont typeface="Wingdings" charset="2"/>
              <a:buChar char="§"/>
            </a:pPr>
            <a:r>
              <a:rPr lang="ar-LB" altLang="fr-FR" dirty="0" smtClean="0"/>
              <a:t>يجب تنسيق تطوير القوانين والسياسات مع دورات الموازنة السنوية</a:t>
            </a:r>
          </a:p>
          <a:p>
            <a:pPr algn="r" rtl="1">
              <a:buFont typeface="Wingdings" charset="2"/>
              <a:buChar char="§"/>
            </a:pPr>
            <a:r>
              <a:rPr lang="ar-LB" altLang="fr-FR" dirty="0" smtClean="0"/>
              <a:t>في حال تعيين مرجعيّة، يجب أن تُمنح الموارد المالية التي تحتاج إليها من أجل لعب دورها على أكمل وجه</a:t>
            </a:r>
          </a:p>
        </p:txBody>
      </p:sp>
      <p:sp>
        <p:nvSpPr>
          <p:cNvPr id="9" name="Content Placeholder 7"/>
          <p:cNvSpPr txBox="1">
            <a:spLocks/>
          </p:cNvSpPr>
          <p:nvPr/>
        </p:nvSpPr>
        <p:spPr bwMode="auto">
          <a:xfrm>
            <a:off x="5076056" y="1700808"/>
            <a:ext cx="3599632" cy="2952328"/>
          </a:xfrm>
          <a:prstGeom prst="rect">
            <a:avLst/>
          </a:prstGeom>
          <a:solidFill>
            <a:schemeClr val="accent1">
              <a:lumMod val="20000"/>
              <a:lumOff val="80000"/>
            </a:schemeClr>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r" rtl="1">
              <a:buNone/>
            </a:pPr>
            <a:r>
              <a:rPr lang="ar-LB" altLang="fr-FR" sz="1700" dirty="0" smtClean="0">
                <a:solidFill>
                  <a:schemeClr val="tx1"/>
                </a:solidFill>
              </a:rPr>
              <a:t>تشير السياسة الصومالية حول التهجير أنّه يجب تحقيق خطة عمل للتطبيق في غضون ستة أشهر من الإعتماد ويجب أن تتضمّن استراتيجية تمويل. على وزارة الداخلية:</a:t>
            </a:r>
          </a:p>
          <a:p>
            <a:pPr marL="0" indent="0" algn="r" rtl="1">
              <a:buFont typeface="Arial" charset="0"/>
              <a:buChar char="•"/>
            </a:pPr>
            <a:r>
              <a:rPr lang="ar-LB" altLang="fr-FR" sz="1700" dirty="0" smtClean="0">
                <a:solidFill>
                  <a:schemeClr val="tx1"/>
                </a:solidFill>
              </a:rPr>
              <a:t>الحصول على مخصصات مالية مباشرة</a:t>
            </a:r>
          </a:p>
          <a:p>
            <a:pPr marL="0" indent="0" algn="r" rtl="1">
              <a:buFont typeface="Arial" charset="0"/>
              <a:buChar char="•"/>
            </a:pPr>
            <a:r>
              <a:rPr lang="ar-LB" altLang="fr-FR" sz="1700" dirty="0" smtClean="0">
                <a:solidFill>
                  <a:schemeClr val="tx1"/>
                </a:solidFill>
              </a:rPr>
              <a:t>اقتراح استراتيجية التمويل على المجتمع الدولي</a:t>
            </a:r>
          </a:p>
          <a:p>
            <a:pPr marL="0" indent="0" algn="r" rtl="1">
              <a:buFont typeface="Arial" charset="0"/>
              <a:buChar char="•"/>
            </a:pPr>
            <a:r>
              <a:rPr lang="ar-LB" altLang="fr-FR" sz="1700" dirty="0" smtClean="0">
                <a:solidFill>
                  <a:schemeClr val="tx1"/>
                </a:solidFill>
              </a:rPr>
              <a:t>تأسيس صندوق للمهجّرين والعائدين</a:t>
            </a:r>
          </a:p>
          <a:p>
            <a:pPr marL="0" indent="0" algn="r" rtl="1">
              <a:buFont typeface="Arial" charset="0"/>
              <a:buChar char="•"/>
            </a:pPr>
            <a:endParaRPr lang="ar-LB" altLang="fr-FR" sz="1700" dirty="0" smtClean="0">
              <a:solidFill>
                <a:schemeClr val="tx1"/>
              </a:solidFill>
            </a:endParaRPr>
          </a:p>
          <a:p>
            <a:pPr marL="0" indent="0">
              <a:buNone/>
            </a:pPr>
            <a:endParaRPr lang="en-US" sz="1700" dirty="0" smtClean="0">
              <a:solidFill>
                <a:schemeClr val="tx1"/>
              </a:solidFill>
            </a:endParaRPr>
          </a:p>
        </p:txBody>
      </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250825" y="0"/>
            <a:ext cx="8435975" cy="1196975"/>
          </a:xfrm>
        </p:spPr>
        <p:txBody>
          <a:bodyPr/>
          <a:lstStyle/>
          <a:p>
            <a:pPr algn="r" rtl="1" eaLnBrk="1" hangingPunct="1"/>
            <a:r>
              <a:rPr lang="ar-LB" sz="2800" b="1" dirty="0" smtClean="0">
                <a:latin typeface="Century Gothic" charset="0"/>
                <a:ea typeface="MS PGothic" charset="0"/>
                <a:cs typeface="MS PGothic" charset="0"/>
              </a:rPr>
              <a:t>خاتمة</a:t>
            </a:r>
            <a:endParaRPr lang="fr-CH" sz="2800" b="1" dirty="0">
              <a:latin typeface="Century Gothic" charset="0"/>
              <a:ea typeface="MS PGothic" charset="0"/>
              <a:cs typeface="MS PGothic" charset="0"/>
            </a:endParaRPr>
          </a:p>
        </p:txBody>
      </p:sp>
      <p:sp>
        <p:nvSpPr>
          <p:cNvPr id="45058" name="Content Placeholder 2"/>
          <p:cNvSpPr>
            <a:spLocks noGrp="1"/>
          </p:cNvSpPr>
          <p:nvPr>
            <p:ph idx="1"/>
          </p:nvPr>
        </p:nvSpPr>
        <p:spPr>
          <a:xfrm>
            <a:off x="250825" y="1556792"/>
            <a:ext cx="8208963" cy="4425950"/>
          </a:xfrm>
        </p:spPr>
        <p:txBody>
          <a:bodyPr/>
          <a:lstStyle/>
          <a:p>
            <a:pPr algn="r" rtl="1">
              <a:buFont typeface="Wingdings" charset="2"/>
              <a:buChar char="§"/>
            </a:pPr>
            <a:r>
              <a:rPr lang="ar-LB" altLang="fr-FR" sz="2200" dirty="0" smtClean="0"/>
              <a:t>يمكن للعوامل السياسية والإقتصادية والإجتماعية أن تعيق عمل تلافي التهجير والردود المخصّصة له</a:t>
            </a:r>
          </a:p>
          <a:p>
            <a:pPr algn="r" rtl="1">
              <a:buFont typeface="Wingdings" charset="2"/>
              <a:buChar char="§"/>
            </a:pPr>
            <a:r>
              <a:rPr lang="ar-LB" altLang="fr-FR" sz="2200" dirty="0" smtClean="0"/>
              <a:t>يسمح فهم أسباب مسائل </a:t>
            </a:r>
            <a:r>
              <a:rPr lang="ar-LB" altLang="fr-FR" sz="2200" smtClean="0"/>
              <a:t>مماثلة اتّخاذ </a:t>
            </a:r>
            <a:r>
              <a:rPr lang="ar-LB" altLang="fr-FR" sz="2200" dirty="0" smtClean="0"/>
              <a:t>القرارات المؤسساتية الصحيحة</a:t>
            </a:r>
          </a:p>
          <a:p>
            <a:pPr algn="r" rtl="1">
              <a:buFont typeface="Wingdings" charset="2"/>
              <a:buChar char="§"/>
            </a:pPr>
            <a:r>
              <a:rPr lang="ar-LB" altLang="fr-FR" sz="2200" dirty="0" smtClean="0"/>
              <a:t>التوعية حول التهجير وتخصيص الموارد اللازمة وضمان المشاركة والتنسيق هي علامات مسؤولية وطنية تجاه المهجّرين</a:t>
            </a:r>
          </a:p>
          <a:p>
            <a:pPr algn="r" rtl="1">
              <a:buFont typeface="Wingdings" charset="2"/>
              <a:buChar char="§"/>
            </a:pPr>
            <a:r>
              <a:rPr lang="ar-LB" altLang="fr-FR" sz="2200" dirty="0" smtClean="0"/>
              <a:t>يمكن ترجمة معايير الرد الوطني على أرض الواقع من خلال تدابير قانونية أو سياسات ملموسة</a:t>
            </a:r>
            <a:endParaRPr lang="it-IT" altLang="fr-FR" sz="2200" dirty="0" smtClean="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7299</TotalTime>
  <Words>1485</Words>
  <Application>Microsoft Office PowerPoint</Application>
  <PresentationFormat>On-screen Show (4:3)</PresentationFormat>
  <Paragraphs>129</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Perception</vt:lpstr>
      <vt:lpstr>المسؤولية الوطنية والردود</vt:lpstr>
      <vt:lpstr>الغايات</vt:lpstr>
      <vt:lpstr>المسؤولية الأساسية والثانوية</vt:lpstr>
      <vt:lpstr>اتفاقية كامبالا والمسؤولية الوطنية</vt:lpstr>
      <vt:lpstr>السيادة والمسؤولية</vt:lpstr>
      <vt:lpstr>جمع البيانات والتسجيل وصنع القوانين والسياسات</vt:lpstr>
      <vt:lpstr>مشاركة المهجّرين</vt:lpstr>
      <vt:lpstr>الموارد الملائمة</vt:lpstr>
      <vt:lpstr>خاتمة</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281</cp:revision>
  <dcterms:created xsi:type="dcterms:W3CDTF">2008-09-19T08:19:15Z</dcterms:created>
  <dcterms:modified xsi:type="dcterms:W3CDTF">2017-01-19T01:56:51Z</dcterms:modified>
</cp:coreProperties>
</file>