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0352" autoAdjust="0"/>
  </p:normalViewPr>
  <p:slideViewPr>
    <p:cSldViewPr snapToGrid="0" snapToObjects="1">
      <p:cViewPr>
        <p:scale>
          <a:sx n="103" d="100"/>
          <a:sy n="103" d="100"/>
        </p:scale>
        <p:origin x="269" y="2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47EEC9-FDF4-C546-9923-9055D7F5B991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0E656C8-7FE8-0D4F-AEDA-9B2FF771F5ED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LB" b="1" dirty="0" smtClean="0">
              <a:solidFill>
                <a:schemeClr val="accent6">
                  <a:lumMod val="50000"/>
                </a:schemeClr>
              </a:solidFill>
            </a:rPr>
            <a:t>المستوى الوطني – تقديم السياسة</a:t>
          </a:r>
          <a:endParaRPr lang="en-GB" b="1" dirty="0">
            <a:solidFill>
              <a:schemeClr val="accent6">
                <a:lumMod val="50000"/>
              </a:schemeClr>
            </a:solidFill>
          </a:endParaRPr>
        </a:p>
      </dgm:t>
    </dgm:pt>
    <dgm:pt modelId="{2E0FCAA6-364B-604C-B218-CBB974947A3F}" type="parTrans" cxnId="{E6F71FAF-7610-0E47-B752-994CB2394184}">
      <dgm:prSet/>
      <dgm:spPr/>
      <dgm:t>
        <a:bodyPr/>
        <a:lstStyle/>
        <a:p>
          <a:endParaRPr lang="en-GB"/>
        </a:p>
      </dgm:t>
    </dgm:pt>
    <dgm:pt modelId="{FCF4EAE7-A1EC-4B4F-892E-3DB5EB68A29B}" type="sibTrans" cxnId="{E6F71FAF-7610-0E47-B752-994CB2394184}">
      <dgm:prSet/>
      <dgm:spPr/>
      <dgm:t>
        <a:bodyPr/>
        <a:lstStyle/>
        <a:p>
          <a:endParaRPr lang="en-GB"/>
        </a:p>
      </dgm:t>
    </dgm:pt>
    <dgm:pt modelId="{5D6FAB92-7C30-6141-AB5C-DC86834D2E2C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LB" b="1" dirty="0" smtClean="0">
              <a:solidFill>
                <a:schemeClr val="accent6">
                  <a:lumMod val="50000"/>
                </a:schemeClr>
              </a:solidFill>
            </a:rPr>
            <a:t>المحافظات، على سبيل التجربة</a:t>
          </a:r>
          <a:endParaRPr lang="en-GB" b="1" dirty="0">
            <a:solidFill>
              <a:schemeClr val="accent6">
                <a:lumMod val="50000"/>
              </a:schemeClr>
            </a:solidFill>
          </a:endParaRPr>
        </a:p>
      </dgm:t>
    </dgm:pt>
    <dgm:pt modelId="{EF5351BD-B780-654B-BCEB-9A58C88FB4A7}" type="parTrans" cxnId="{9A495279-03F3-D245-979B-CCB3B67D1F10}">
      <dgm:prSet/>
      <dgm:spPr/>
      <dgm:t>
        <a:bodyPr/>
        <a:lstStyle/>
        <a:p>
          <a:endParaRPr lang="en-GB"/>
        </a:p>
      </dgm:t>
    </dgm:pt>
    <dgm:pt modelId="{A258DBFE-F1E3-514E-B483-F3331DEF8723}" type="sibTrans" cxnId="{9A495279-03F3-D245-979B-CCB3B67D1F10}">
      <dgm:prSet/>
      <dgm:spPr/>
      <dgm:t>
        <a:bodyPr/>
        <a:lstStyle/>
        <a:p>
          <a:endParaRPr lang="en-GB"/>
        </a:p>
      </dgm:t>
    </dgm:pt>
    <dgm:pt modelId="{F8199AB0-B6EB-F247-8492-1992C033AF5E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LB" b="1" dirty="0" smtClean="0">
              <a:solidFill>
                <a:schemeClr val="accent6">
                  <a:lumMod val="50000"/>
                </a:schemeClr>
              </a:solidFill>
            </a:rPr>
            <a:t>المستوى الوطني – ما بعد المرحلة التجريبية</a:t>
          </a:r>
          <a:endParaRPr lang="en-GB" b="1" dirty="0">
            <a:solidFill>
              <a:schemeClr val="accent6">
                <a:lumMod val="50000"/>
              </a:schemeClr>
            </a:solidFill>
          </a:endParaRPr>
        </a:p>
      </dgm:t>
    </dgm:pt>
    <dgm:pt modelId="{0E5A56D8-99E0-884C-B895-8ADC4E7BCCF5}" type="parTrans" cxnId="{D5979369-3677-684A-8CC3-0CEE445E75D4}">
      <dgm:prSet/>
      <dgm:spPr/>
      <dgm:t>
        <a:bodyPr/>
        <a:lstStyle/>
        <a:p>
          <a:endParaRPr lang="en-GB"/>
        </a:p>
      </dgm:t>
    </dgm:pt>
    <dgm:pt modelId="{DB7C3701-2644-364A-ADFF-827A0ACD6922}" type="sibTrans" cxnId="{D5979369-3677-684A-8CC3-0CEE445E75D4}">
      <dgm:prSet/>
      <dgm:spPr/>
      <dgm:t>
        <a:bodyPr/>
        <a:lstStyle/>
        <a:p>
          <a:endParaRPr lang="en-GB"/>
        </a:p>
      </dgm:t>
    </dgm:pt>
    <dgm:pt modelId="{92454B62-AA84-1743-A542-404B02569D0D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LB" b="1" dirty="0" smtClean="0">
              <a:solidFill>
                <a:schemeClr val="accent6">
                  <a:lumMod val="50000"/>
                </a:schemeClr>
              </a:solidFill>
            </a:rPr>
            <a:t>المستويان الوطني والمناطقي</a:t>
          </a:r>
          <a:endParaRPr lang="en-GB" b="1" dirty="0">
            <a:solidFill>
              <a:schemeClr val="accent6">
                <a:lumMod val="50000"/>
              </a:schemeClr>
            </a:solidFill>
          </a:endParaRPr>
        </a:p>
      </dgm:t>
    </dgm:pt>
    <dgm:pt modelId="{C8325FD1-03D0-E44B-91B4-FB3F5B9223F1}" type="parTrans" cxnId="{1B6046BF-4CF1-824F-A88B-B12637D71696}">
      <dgm:prSet/>
      <dgm:spPr/>
      <dgm:t>
        <a:bodyPr/>
        <a:lstStyle/>
        <a:p>
          <a:endParaRPr lang="en-GB"/>
        </a:p>
      </dgm:t>
    </dgm:pt>
    <dgm:pt modelId="{82567BDF-379A-834B-95B7-451CD9E9614A}" type="sibTrans" cxnId="{1B6046BF-4CF1-824F-A88B-B12637D71696}">
      <dgm:prSet/>
      <dgm:spPr/>
      <dgm:t>
        <a:bodyPr/>
        <a:lstStyle/>
        <a:p>
          <a:endParaRPr lang="en-GB"/>
        </a:p>
      </dgm:t>
    </dgm:pt>
    <dgm:pt modelId="{D8BB5F40-42CB-3F43-81FA-7A341F475B5C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LB" b="1" dirty="0" smtClean="0">
              <a:solidFill>
                <a:schemeClr val="accent6">
                  <a:lumMod val="50000"/>
                </a:schemeClr>
              </a:solidFill>
            </a:rPr>
            <a:t>المستوى الوطني</a:t>
          </a:r>
          <a:endParaRPr lang="en-GB" b="1" dirty="0">
            <a:solidFill>
              <a:schemeClr val="accent6">
                <a:lumMod val="50000"/>
              </a:schemeClr>
            </a:solidFill>
          </a:endParaRPr>
        </a:p>
      </dgm:t>
    </dgm:pt>
    <dgm:pt modelId="{6D16870F-DB12-1345-97B8-E7114B9FBDC5}" type="parTrans" cxnId="{099AB502-6EC0-8247-927B-139AEB1AB1CB}">
      <dgm:prSet/>
      <dgm:spPr/>
      <dgm:t>
        <a:bodyPr/>
        <a:lstStyle/>
        <a:p>
          <a:endParaRPr lang="en-GB"/>
        </a:p>
      </dgm:t>
    </dgm:pt>
    <dgm:pt modelId="{4A85C535-CE0B-6641-AEE1-447BF3741D0A}" type="sibTrans" cxnId="{099AB502-6EC0-8247-927B-139AEB1AB1CB}">
      <dgm:prSet/>
      <dgm:spPr/>
      <dgm:t>
        <a:bodyPr/>
        <a:lstStyle/>
        <a:p>
          <a:endParaRPr lang="en-GB"/>
        </a:p>
      </dgm:t>
    </dgm:pt>
    <dgm:pt modelId="{FE441112-B144-4779-90AB-485A821AED6A}">
      <dgm:prSet phldrT="[Text]"/>
      <dgm:spPr>
        <a:ln>
          <a:solidFill>
            <a:srgbClr val="984807"/>
          </a:solidFill>
        </a:ln>
      </dgm:spPr>
      <dgm:t>
        <a:bodyPr/>
        <a:lstStyle/>
        <a:p>
          <a:pPr rtl="1"/>
          <a:r>
            <a:rPr lang="ar-LB" dirty="0" smtClean="0"/>
            <a:t>التوعية حول السياسة</a:t>
          </a:r>
          <a:endParaRPr lang="en-GB" dirty="0"/>
        </a:p>
      </dgm:t>
    </dgm:pt>
    <dgm:pt modelId="{3625BF7F-FF07-4498-B245-DAFFA4E58C1D}" type="parTrans" cxnId="{617B8FB3-3437-4C3B-A91B-2BF655B86C31}">
      <dgm:prSet/>
      <dgm:spPr/>
    </dgm:pt>
    <dgm:pt modelId="{0AAD8055-AFC1-4D8C-96A0-C20E4BE6A7A9}" type="sibTrans" cxnId="{617B8FB3-3437-4C3B-A91B-2BF655B86C31}">
      <dgm:prSet/>
      <dgm:spPr/>
    </dgm:pt>
    <dgm:pt modelId="{1AEFBB56-D3BC-4846-8775-7634C1C6E045}">
      <dgm:prSet phldrT="[Text]"/>
      <dgm:spPr>
        <a:ln>
          <a:solidFill>
            <a:srgbClr val="984807"/>
          </a:solidFill>
        </a:ln>
      </dgm:spPr>
      <dgm:t>
        <a:bodyPr/>
        <a:lstStyle/>
        <a:p>
          <a:pPr rtl="1"/>
          <a:r>
            <a:rPr lang="ar-LB" dirty="0" smtClean="0"/>
            <a:t>تطوير مواد لنشر إضافي للسياسة</a:t>
          </a:r>
          <a:endParaRPr lang="en-GB" dirty="0"/>
        </a:p>
      </dgm:t>
    </dgm:pt>
    <dgm:pt modelId="{ABCD9D7E-C41B-43C3-87D5-909B46374ACA}" type="parTrans" cxnId="{7933070B-ACD1-4F48-AF4E-7E4E9E815348}">
      <dgm:prSet/>
      <dgm:spPr/>
    </dgm:pt>
    <dgm:pt modelId="{B175DA3A-88E0-489C-9095-F888267E3D57}" type="sibTrans" cxnId="{7933070B-ACD1-4F48-AF4E-7E4E9E815348}">
      <dgm:prSet/>
      <dgm:spPr/>
    </dgm:pt>
    <dgm:pt modelId="{5B923DE3-2DC1-4833-A552-D2665795B551}">
      <dgm:prSet phldrT="[Text]"/>
      <dgm:spPr>
        <a:ln>
          <a:solidFill>
            <a:srgbClr val="984807"/>
          </a:solidFill>
        </a:ln>
      </dgm:spPr>
      <dgm:t>
        <a:bodyPr/>
        <a:lstStyle/>
        <a:p>
          <a:pPr rtl="1"/>
          <a:r>
            <a:rPr lang="ar-LB" dirty="0" smtClean="0"/>
            <a:t>تحديد المعنيين الأساسيين المذكورين في السياسة والتواصل معهم</a:t>
          </a:r>
          <a:endParaRPr lang="en-GB" dirty="0"/>
        </a:p>
      </dgm:t>
    </dgm:pt>
    <dgm:pt modelId="{373B9CB8-5226-4AF7-AC1A-065BE8376BBC}" type="parTrans" cxnId="{825777E0-8EE4-4FB8-9182-17D9661C1F89}">
      <dgm:prSet/>
      <dgm:spPr/>
    </dgm:pt>
    <dgm:pt modelId="{21ACEDA0-E182-4C85-BC4A-8CAFA1E0A84B}" type="sibTrans" cxnId="{825777E0-8EE4-4FB8-9182-17D9661C1F89}">
      <dgm:prSet/>
      <dgm:spPr/>
    </dgm:pt>
    <dgm:pt modelId="{55D82FE7-DDC9-4522-8874-D44F4881B684}">
      <dgm:prSet phldrT="[Text]"/>
      <dgm:spPr>
        <a:ln>
          <a:solidFill>
            <a:srgbClr val="984807"/>
          </a:solidFill>
        </a:ln>
      </dgm:spPr>
      <dgm:t>
        <a:bodyPr/>
        <a:lstStyle/>
        <a:p>
          <a:pPr rtl="1"/>
          <a:r>
            <a:rPr lang="ar-LB" dirty="0" smtClean="0"/>
            <a:t>تطوير خطط عمل مناطقية على سبيل التجربة</a:t>
          </a:r>
          <a:endParaRPr lang="en-GB" dirty="0"/>
        </a:p>
      </dgm:t>
    </dgm:pt>
    <dgm:pt modelId="{E19CCBD5-714E-42DE-9BC5-F30E17C04632}" type="parTrans" cxnId="{8C2894CD-BBB9-4128-9E60-440D95ED9BC4}">
      <dgm:prSet/>
      <dgm:spPr/>
    </dgm:pt>
    <dgm:pt modelId="{EBD8673F-EBC6-4524-9D5D-24E91343E75C}" type="sibTrans" cxnId="{8C2894CD-BBB9-4128-9E60-440D95ED9BC4}">
      <dgm:prSet/>
      <dgm:spPr/>
    </dgm:pt>
    <dgm:pt modelId="{1D319DE1-A2EC-4D36-A390-AA18924982D9}">
      <dgm:prSet phldrT="[Text]"/>
      <dgm:spPr>
        <a:ln>
          <a:solidFill>
            <a:srgbClr val="984807"/>
          </a:solidFill>
        </a:ln>
      </dgm:spPr>
      <dgm:t>
        <a:bodyPr/>
        <a:lstStyle/>
        <a:p>
          <a:pPr rtl="1"/>
          <a:r>
            <a:rPr lang="ar-LB" dirty="0" smtClean="0"/>
            <a:t>تأسيس لجنة تطبيق السياسة حول المهجرين المناطقية</a:t>
          </a:r>
          <a:endParaRPr lang="en-GB" dirty="0"/>
        </a:p>
      </dgm:t>
    </dgm:pt>
    <dgm:pt modelId="{E8F00F0F-578E-4513-BFF4-4F86B2E2E5B1}" type="parTrans" cxnId="{27DAF91F-BB10-4FFE-8505-D3E73D3B2170}">
      <dgm:prSet/>
      <dgm:spPr/>
    </dgm:pt>
    <dgm:pt modelId="{90A051A6-35AB-4081-A41A-131EF808E460}" type="sibTrans" cxnId="{27DAF91F-BB10-4FFE-8505-D3E73D3B2170}">
      <dgm:prSet/>
      <dgm:spPr/>
    </dgm:pt>
    <dgm:pt modelId="{3FE26F31-60C4-4FC7-B601-53F2C9660EA8}">
      <dgm:prSet phldrT="[Text]"/>
      <dgm:spPr>
        <a:ln>
          <a:solidFill>
            <a:srgbClr val="984807"/>
          </a:solidFill>
        </a:ln>
      </dgm:spPr>
      <dgm:t>
        <a:bodyPr/>
        <a:lstStyle/>
        <a:p>
          <a:pPr rtl="1"/>
          <a:r>
            <a:rPr lang="ar-LB" dirty="0" smtClean="0"/>
            <a:t>الدعوة إلى ورشة عمل وطنية من أجل أخذ العبر وتحديد ما هي المحافظات التالية في تطبيق السياسة</a:t>
          </a:r>
          <a:endParaRPr lang="en-GB" dirty="0"/>
        </a:p>
      </dgm:t>
    </dgm:pt>
    <dgm:pt modelId="{0BD573AD-7380-4B5F-89E8-5B1C4D0FDB34}" type="parTrans" cxnId="{467EB05E-5719-4966-AA4F-30710BCDC322}">
      <dgm:prSet/>
      <dgm:spPr/>
    </dgm:pt>
    <dgm:pt modelId="{39792832-99E8-49AE-B1B5-427941838796}" type="sibTrans" cxnId="{467EB05E-5719-4966-AA4F-30710BCDC322}">
      <dgm:prSet/>
      <dgm:spPr/>
    </dgm:pt>
    <dgm:pt modelId="{80BCB7E4-F6F8-4139-B092-606553E35865}">
      <dgm:prSet phldrT="[Text]"/>
      <dgm:spPr>
        <a:ln>
          <a:solidFill>
            <a:srgbClr val="984807"/>
          </a:solidFill>
        </a:ln>
      </dgm:spPr>
      <dgm:t>
        <a:bodyPr/>
        <a:lstStyle/>
        <a:p>
          <a:pPr rtl="1"/>
          <a:r>
            <a:rPr lang="ar-LB" dirty="0" smtClean="0"/>
            <a:t>تقديم خطط العمل التجريبية المناطقية الثلاث للحصول على تمويل</a:t>
          </a:r>
          <a:endParaRPr lang="en-GB" dirty="0"/>
        </a:p>
      </dgm:t>
    </dgm:pt>
    <dgm:pt modelId="{CB9EE223-9684-47F4-9A0B-F91C959B58A5}" type="parTrans" cxnId="{966FA756-56EB-4199-97E2-D063D6469BE7}">
      <dgm:prSet/>
      <dgm:spPr/>
    </dgm:pt>
    <dgm:pt modelId="{5B17B1A4-0835-4526-830E-5BB0758D0C64}" type="sibTrans" cxnId="{966FA756-56EB-4199-97E2-D063D6469BE7}">
      <dgm:prSet/>
      <dgm:spPr/>
    </dgm:pt>
    <dgm:pt modelId="{3F43455F-B2D3-4189-9C69-BA65F2A9184E}">
      <dgm:prSet phldrT="[Text]"/>
      <dgm:spPr>
        <a:ln>
          <a:solidFill>
            <a:srgbClr val="984807"/>
          </a:solidFill>
        </a:ln>
      </dgm:spPr>
      <dgm:t>
        <a:bodyPr/>
        <a:lstStyle/>
        <a:p>
          <a:pPr rtl="1"/>
          <a:r>
            <a:rPr lang="ar-LB" dirty="0" smtClean="0"/>
            <a:t>دمج الخطط المناطقية التجريبية الثلاث في الموازنات المناطقية.</a:t>
          </a:r>
          <a:endParaRPr lang="en-GB" dirty="0"/>
        </a:p>
      </dgm:t>
    </dgm:pt>
    <dgm:pt modelId="{6850492F-F345-4D7E-85A5-04677722FEBB}" type="parTrans" cxnId="{FDE9A8F0-7EDF-4659-82E1-6BDE4722B1E6}">
      <dgm:prSet/>
      <dgm:spPr/>
    </dgm:pt>
    <dgm:pt modelId="{9C7D0F33-055E-43D8-8F20-2D63AA93F52D}" type="sibTrans" cxnId="{FDE9A8F0-7EDF-4659-82E1-6BDE4722B1E6}">
      <dgm:prSet/>
      <dgm:spPr/>
    </dgm:pt>
    <dgm:pt modelId="{C4E4E43A-F312-43B3-BBE7-CA65768454A4}">
      <dgm:prSet phldrT="[Text]"/>
      <dgm:spPr>
        <a:ln>
          <a:solidFill>
            <a:srgbClr val="984807"/>
          </a:solidFill>
        </a:ln>
      </dgm:spPr>
      <dgm:t>
        <a:bodyPr/>
        <a:lstStyle/>
        <a:p>
          <a:pPr rtl="1"/>
          <a:r>
            <a:rPr lang="ar-LB" dirty="0" smtClean="0"/>
            <a:t>تعديل السياسة للتوافق مع هيكليات الحكومة الجديدة</a:t>
          </a:r>
          <a:endParaRPr lang="en-GB" dirty="0"/>
        </a:p>
      </dgm:t>
    </dgm:pt>
    <dgm:pt modelId="{DFDFB4D9-C5C0-438F-8B3E-B0BEADD2C9DD}" type="parTrans" cxnId="{F3C1DBF7-27CC-4086-B2B1-A23D52EA3745}">
      <dgm:prSet/>
      <dgm:spPr/>
    </dgm:pt>
    <dgm:pt modelId="{12BFB710-2463-4508-BE81-35E0EE7FA7AC}" type="sibTrans" cxnId="{F3C1DBF7-27CC-4086-B2B1-A23D52EA3745}">
      <dgm:prSet/>
      <dgm:spPr/>
    </dgm:pt>
    <dgm:pt modelId="{CD2E95DB-C020-3B4B-B0CB-A63CB986F899}" type="pres">
      <dgm:prSet presAssocID="{8D47EEC9-FDF4-C546-9923-9055D7F5B99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99C754-2CAA-F540-A166-D62957DC70BA}" type="pres">
      <dgm:prSet presAssocID="{A0E656C8-7FE8-0D4F-AEDA-9B2FF771F5ED}" presName="composite" presStyleCnt="0"/>
      <dgm:spPr/>
    </dgm:pt>
    <dgm:pt modelId="{6BCEF06E-EA27-774C-A384-DB7C8F38A050}" type="pres">
      <dgm:prSet presAssocID="{A0E656C8-7FE8-0D4F-AEDA-9B2FF771F5ED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7543D1-B25A-A54F-9CCD-E6288CA5E5EB}" type="pres">
      <dgm:prSet presAssocID="{A0E656C8-7FE8-0D4F-AEDA-9B2FF771F5ED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ABEE53-A354-FD49-BD3F-C404D1E87BDF}" type="pres">
      <dgm:prSet presAssocID="{FCF4EAE7-A1EC-4B4F-892E-3DB5EB68A29B}" presName="sp" presStyleCnt="0"/>
      <dgm:spPr/>
    </dgm:pt>
    <dgm:pt modelId="{C2231B70-7EDA-0D42-BDEE-B10D21EB8ECD}" type="pres">
      <dgm:prSet presAssocID="{5D6FAB92-7C30-6141-AB5C-DC86834D2E2C}" presName="composite" presStyleCnt="0"/>
      <dgm:spPr/>
    </dgm:pt>
    <dgm:pt modelId="{B1F2F26B-5096-B641-89B9-4182361930E6}" type="pres">
      <dgm:prSet presAssocID="{5D6FAB92-7C30-6141-AB5C-DC86834D2E2C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41F4FC-5617-BA4C-B335-55AAFEA3ECAB}" type="pres">
      <dgm:prSet presAssocID="{5D6FAB92-7C30-6141-AB5C-DC86834D2E2C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B9680C-32DA-0E43-8FB6-AA6DFC4F4D97}" type="pres">
      <dgm:prSet presAssocID="{A258DBFE-F1E3-514E-B483-F3331DEF8723}" presName="sp" presStyleCnt="0"/>
      <dgm:spPr/>
    </dgm:pt>
    <dgm:pt modelId="{2EC37B2D-9E3C-D547-BA68-E6BD5A941908}" type="pres">
      <dgm:prSet presAssocID="{F8199AB0-B6EB-F247-8492-1992C033AF5E}" presName="composite" presStyleCnt="0"/>
      <dgm:spPr/>
    </dgm:pt>
    <dgm:pt modelId="{CEB9380D-AD28-B144-87FC-D1849019E14F}" type="pres">
      <dgm:prSet presAssocID="{F8199AB0-B6EB-F247-8492-1992C033AF5E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2787CF-1DE6-554D-A279-34262187AF0B}" type="pres">
      <dgm:prSet presAssocID="{F8199AB0-B6EB-F247-8492-1992C033AF5E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0A6E73-4193-F746-93FA-324BA17700EC}" type="pres">
      <dgm:prSet presAssocID="{DB7C3701-2644-364A-ADFF-827A0ACD6922}" presName="sp" presStyleCnt="0"/>
      <dgm:spPr/>
    </dgm:pt>
    <dgm:pt modelId="{61F2B695-2633-0F41-B808-DF3897EB7B7E}" type="pres">
      <dgm:prSet presAssocID="{92454B62-AA84-1743-A542-404B02569D0D}" presName="composite" presStyleCnt="0"/>
      <dgm:spPr/>
    </dgm:pt>
    <dgm:pt modelId="{1B27345A-4419-9748-9CAE-087637A15E35}" type="pres">
      <dgm:prSet presAssocID="{92454B62-AA84-1743-A542-404B02569D0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D18E30-D6C5-E248-859A-DD6AB4A65D97}" type="pres">
      <dgm:prSet presAssocID="{92454B62-AA84-1743-A542-404B02569D0D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9B3B73-22EB-DB4E-A257-98B2FA9E196D}" type="pres">
      <dgm:prSet presAssocID="{82567BDF-379A-834B-95B7-451CD9E9614A}" presName="sp" presStyleCnt="0"/>
      <dgm:spPr/>
    </dgm:pt>
    <dgm:pt modelId="{B57130DD-90C1-6C42-A020-9AE79FB81D94}" type="pres">
      <dgm:prSet presAssocID="{D8BB5F40-42CB-3F43-81FA-7A341F475B5C}" presName="composite" presStyleCnt="0"/>
      <dgm:spPr/>
    </dgm:pt>
    <dgm:pt modelId="{6FAAFFF6-A858-E944-8A16-5885C6789992}" type="pres">
      <dgm:prSet presAssocID="{D8BB5F40-42CB-3F43-81FA-7A341F475B5C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1AFDD8-A1D2-BE49-BC3B-1478D0BBB0AA}" type="pres">
      <dgm:prSet presAssocID="{D8BB5F40-42CB-3F43-81FA-7A341F475B5C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7EB05E-5719-4966-AA4F-30710BCDC322}" srcId="{F8199AB0-B6EB-F247-8492-1992C033AF5E}" destId="{3FE26F31-60C4-4FC7-B601-53F2C9660EA8}" srcOrd="0" destOrd="0" parTransId="{0BD573AD-7380-4B5F-89E8-5B1C4D0FDB34}" sibTransId="{39792832-99E8-49AE-B1B5-427941838796}"/>
    <dgm:cxn modelId="{27DAF91F-BB10-4FFE-8505-D3E73D3B2170}" srcId="{5D6FAB92-7C30-6141-AB5C-DC86834D2E2C}" destId="{1D319DE1-A2EC-4D36-A390-AA18924982D9}" srcOrd="1" destOrd="0" parTransId="{E8F00F0F-578E-4513-BFF4-4F86B2E2E5B1}" sibTransId="{90A051A6-35AB-4081-A41A-131EF808E460}"/>
    <dgm:cxn modelId="{F3C1DBF7-27CC-4086-B2B1-A23D52EA3745}" srcId="{D8BB5F40-42CB-3F43-81FA-7A341F475B5C}" destId="{C4E4E43A-F312-43B3-BBE7-CA65768454A4}" srcOrd="0" destOrd="0" parTransId="{DFDFB4D9-C5C0-438F-8B3E-B0BEADD2C9DD}" sibTransId="{12BFB710-2463-4508-BE81-35E0EE7FA7AC}"/>
    <dgm:cxn modelId="{825777E0-8EE4-4FB8-9182-17D9661C1F89}" srcId="{A0E656C8-7FE8-0D4F-AEDA-9B2FF771F5ED}" destId="{5B923DE3-2DC1-4833-A552-D2665795B551}" srcOrd="2" destOrd="0" parTransId="{373B9CB8-5226-4AF7-AC1A-065BE8376BBC}" sibTransId="{21ACEDA0-E182-4C85-BC4A-8CAFA1E0A84B}"/>
    <dgm:cxn modelId="{7933070B-ACD1-4F48-AF4E-7E4E9E815348}" srcId="{A0E656C8-7FE8-0D4F-AEDA-9B2FF771F5ED}" destId="{1AEFBB56-D3BC-4846-8775-7634C1C6E045}" srcOrd="1" destOrd="0" parTransId="{ABCD9D7E-C41B-43C3-87D5-909B46374ACA}" sibTransId="{B175DA3A-88E0-489C-9095-F888267E3D57}"/>
    <dgm:cxn modelId="{9A495279-03F3-D245-979B-CCB3B67D1F10}" srcId="{8D47EEC9-FDF4-C546-9923-9055D7F5B991}" destId="{5D6FAB92-7C30-6141-AB5C-DC86834D2E2C}" srcOrd="1" destOrd="0" parTransId="{EF5351BD-B780-654B-BCEB-9A58C88FB4A7}" sibTransId="{A258DBFE-F1E3-514E-B483-F3331DEF8723}"/>
    <dgm:cxn modelId="{6C20BD7B-03F4-4DB6-850E-5AB5829576B5}" type="presOf" srcId="{1D319DE1-A2EC-4D36-A390-AA18924982D9}" destId="{FE41F4FC-5617-BA4C-B335-55AAFEA3ECAB}" srcOrd="0" destOrd="1" presId="urn:microsoft.com/office/officeart/2005/8/layout/chevron2"/>
    <dgm:cxn modelId="{D16856EC-9170-485E-98E9-445A12D1A84C}" type="presOf" srcId="{55D82FE7-DDC9-4522-8874-D44F4881B684}" destId="{FE41F4FC-5617-BA4C-B335-55AAFEA3ECAB}" srcOrd="0" destOrd="0" presId="urn:microsoft.com/office/officeart/2005/8/layout/chevron2"/>
    <dgm:cxn modelId="{8F272343-67E2-9C43-996B-92317DFCDCFD}" type="presOf" srcId="{F8199AB0-B6EB-F247-8492-1992C033AF5E}" destId="{CEB9380D-AD28-B144-87FC-D1849019E14F}" srcOrd="0" destOrd="0" presId="urn:microsoft.com/office/officeart/2005/8/layout/chevron2"/>
    <dgm:cxn modelId="{0F8FC3A2-88E2-5145-B97C-2C86741E3D96}" type="presOf" srcId="{5D6FAB92-7C30-6141-AB5C-DC86834D2E2C}" destId="{B1F2F26B-5096-B641-89B9-4182361930E6}" srcOrd="0" destOrd="0" presId="urn:microsoft.com/office/officeart/2005/8/layout/chevron2"/>
    <dgm:cxn modelId="{EE8B06D8-960B-794D-B101-5BF574CACCB4}" type="presOf" srcId="{D8BB5F40-42CB-3F43-81FA-7A341F475B5C}" destId="{6FAAFFF6-A858-E944-8A16-5885C6789992}" srcOrd="0" destOrd="0" presId="urn:microsoft.com/office/officeart/2005/8/layout/chevron2"/>
    <dgm:cxn modelId="{B164521F-8963-4F74-BDC0-88B5F7FF66B0}" type="presOf" srcId="{3F43455F-B2D3-4189-9C69-BA65F2A9184E}" destId="{03D18E30-D6C5-E248-859A-DD6AB4A65D97}" srcOrd="0" destOrd="1" presId="urn:microsoft.com/office/officeart/2005/8/layout/chevron2"/>
    <dgm:cxn modelId="{BF363A4D-808B-46AF-BE7C-A74B259EA8DA}" type="presOf" srcId="{3FE26F31-60C4-4FC7-B601-53F2C9660EA8}" destId="{C92787CF-1DE6-554D-A279-34262187AF0B}" srcOrd="0" destOrd="0" presId="urn:microsoft.com/office/officeart/2005/8/layout/chevron2"/>
    <dgm:cxn modelId="{45D9FAD0-0992-4CCD-863E-510D8BF08171}" type="presOf" srcId="{FE441112-B144-4779-90AB-485A821AED6A}" destId="{497543D1-B25A-A54F-9CCD-E6288CA5E5EB}" srcOrd="0" destOrd="0" presId="urn:microsoft.com/office/officeart/2005/8/layout/chevron2"/>
    <dgm:cxn modelId="{E6F71FAF-7610-0E47-B752-994CB2394184}" srcId="{8D47EEC9-FDF4-C546-9923-9055D7F5B991}" destId="{A0E656C8-7FE8-0D4F-AEDA-9B2FF771F5ED}" srcOrd="0" destOrd="0" parTransId="{2E0FCAA6-364B-604C-B218-CBB974947A3F}" sibTransId="{FCF4EAE7-A1EC-4B4F-892E-3DB5EB68A29B}"/>
    <dgm:cxn modelId="{966FA756-56EB-4199-97E2-D063D6469BE7}" srcId="{92454B62-AA84-1743-A542-404B02569D0D}" destId="{80BCB7E4-F6F8-4139-B092-606553E35865}" srcOrd="0" destOrd="0" parTransId="{CB9EE223-9684-47F4-9A0B-F91C959B58A5}" sibTransId="{5B17B1A4-0835-4526-830E-5BB0758D0C64}"/>
    <dgm:cxn modelId="{F586057C-B887-B845-82FC-B90CD62F20E4}" type="presOf" srcId="{92454B62-AA84-1743-A542-404B02569D0D}" destId="{1B27345A-4419-9748-9CAE-087637A15E35}" srcOrd="0" destOrd="0" presId="urn:microsoft.com/office/officeart/2005/8/layout/chevron2"/>
    <dgm:cxn modelId="{D5979369-3677-684A-8CC3-0CEE445E75D4}" srcId="{8D47EEC9-FDF4-C546-9923-9055D7F5B991}" destId="{F8199AB0-B6EB-F247-8492-1992C033AF5E}" srcOrd="2" destOrd="0" parTransId="{0E5A56D8-99E0-884C-B895-8ADC4E7BCCF5}" sibTransId="{DB7C3701-2644-364A-ADFF-827A0ACD6922}"/>
    <dgm:cxn modelId="{5E25CB4F-CF74-4227-87ED-A5E877FAE9C4}" type="presOf" srcId="{C4E4E43A-F312-43B3-BBE7-CA65768454A4}" destId="{001AFDD8-A1D2-BE49-BC3B-1478D0BBB0AA}" srcOrd="0" destOrd="0" presId="urn:microsoft.com/office/officeart/2005/8/layout/chevron2"/>
    <dgm:cxn modelId="{FDE9A8F0-7EDF-4659-82E1-6BDE4722B1E6}" srcId="{92454B62-AA84-1743-A542-404B02569D0D}" destId="{3F43455F-B2D3-4189-9C69-BA65F2A9184E}" srcOrd="1" destOrd="0" parTransId="{6850492F-F345-4D7E-85A5-04677722FEBB}" sibTransId="{9C7D0F33-055E-43D8-8F20-2D63AA93F52D}"/>
    <dgm:cxn modelId="{B1005AC0-14D8-4647-B3AD-4EEBF8EFD85F}" type="presOf" srcId="{A0E656C8-7FE8-0D4F-AEDA-9B2FF771F5ED}" destId="{6BCEF06E-EA27-774C-A384-DB7C8F38A050}" srcOrd="0" destOrd="0" presId="urn:microsoft.com/office/officeart/2005/8/layout/chevron2"/>
    <dgm:cxn modelId="{428F9473-3D98-499B-B43E-6B9533E667B8}" type="presOf" srcId="{5B923DE3-2DC1-4833-A552-D2665795B551}" destId="{497543D1-B25A-A54F-9CCD-E6288CA5E5EB}" srcOrd="0" destOrd="2" presId="urn:microsoft.com/office/officeart/2005/8/layout/chevron2"/>
    <dgm:cxn modelId="{01C537E9-BCF1-4F85-B940-C1C815ADB483}" type="presOf" srcId="{1AEFBB56-D3BC-4846-8775-7634C1C6E045}" destId="{497543D1-B25A-A54F-9CCD-E6288CA5E5EB}" srcOrd="0" destOrd="1" presId="urn:microsoft.com/office/officeart/2005/8/layout/chevron2"/>
    <dgm:cxn modelId="{099AB502-6EC0-8247-927B-139AEB1AB1CB}" srcId="{8D47EEC9-FDF4-C546-9923-9055D7F5B991}" destId="{D8BB5F40-42CB-3F43-81FA-7A341F475B5C}" srcOrd="4" destOrd="0" parTransId="{6D16870F-DB12-1345-97B8-E7114B9FBDC5}" sibTransId="{4A85C535-CE0B-6641-AEE1-447BF3741D0A}"/>
    <dgm:cxn modelId="{92E05C17-3D84-4DA4-A82B-E285A091F5F9}" type="presOf" srcId="{80BCB7E4-F6F8-4139-B092-606553E35865}" destId="{03D18E30-D6C5-E248-859A-DD6AB4A65D97}" srcOrd="0" destOrd="0" presId="urn:microsoft.com/office/officeart/2005/8/layout/chevron2"/>
    <dgm:cxn modelId="{1B6046BF-4CF1-824F-A88B-B12637D71696}" srcId="{8D47EEC9-FDF4-C546-9923-9055D7F5B991}" destId="{92454B62-AA84-1743-A542-404B02569D0D}" srcOrd="3" destOrd="0" parTransId="{C8325FD1-03D0-E44B-91B4-FB3F5B9223F1}" sibTransId="{82567BDF-379A-834B-95B7-451CD9E9614A}"/>
    <dgm:cxn modelId="{8C2894CD-BBB9-4128-9E60-440D95ED9BC4}" srcId="{5D6FAB92-7C30-6141-AB5C-DC86834D2E2C}" destId="{55D82FE7-DDC9-4522-8874-D44F4881B684}" srcOrd="0" destOrd="0" parTransId="{E19CCBD5-714E-42DE-9BC5-F30E17C04632}" sibTransId="{EBD8673F-EBC6-4524-9D5D-24E91343E75C}"/>
    <dgm:cxn modelId="{45697256-D46B-3341-84E5-AEB10DF2DC0C}" type="presOf" srcId="{8D47EEC9-FDF4-C546-9923-9055D7F5B991}" destId="{CD2E95DB-C020-3B4B-B0CB-A63CB986F899}" srcOrd="0" destOrd="0" presId="urn:microsoft.com/office/officeart/2005/8/layout/chevron2"/>
    <dgm:cxn modelId="{617B8FB3-3437-4C3B-A91B-2BF655B86C31}" srcId="{A0E656C8-7FE8-0D4F-AEDA-9B2FF771F5ED}" destId="{FE441112-B144-4779-90AB-485A821AED6A}" srcOrd="0" destOrd="0" parTransId="{3625BF7F-FF07-4498-B245-DAFFA4E58C1D}" sibTransId="{0AAD8055-AFC1-4D8C-96A0-C20E4BE6A7A9}"/>
    <dgm:cxn modelId="{EE47DC88-31D0-654F-8172-C1E3FC8CC659}" type="presParOf" srcId="{CD2E95DB-C020-3B4B-B0CB-A63CB986F899}" destId="{B599C754-2CAA-F540-A166-D62957DC70BA}" srcOrd="0" destOrd="0" presId="urn:microsoft.com/office/officeart/2005/8/layout/chevron2"/>
    <dgm:cxn modelId="{4C80E584-7671-0741-ADCF-E31A3F3225A5}" type="presParOf" srcId="{B599C754-2CAA-F540-A166-D62957DC70BA}" destId="{6BCEF06E-EA27-774C-A384-DB7C8F38A050}" srcOrd="0" destOrd="0" presId="urn:microsoft.com/office/officeart/2005/8/layout/chevron2"/>
    <dgm:cxn modelId="{9EEA844C-99BE-9345-A462-C23B9FF394CE}" type="presParOf" srcId="{B599C754-2CAA-F540-A166-D62957DC70BA}" destId="{497543D1-B25A-A54F-9CCD-E6288CA5E5EB}" srcOrd="1" destOrd="0" presId="urn:microsoft.com/office/officeart/2005/8/layout/chevron2"/>
    <dgm:cxn modelId="{E735E035-D0EE-4A4A-BAAB-5CD178B0553E}" type="presParOf" srcId="{CD2E95DB-C020-3B4B-B0CB-A63CB986F899}" destId="{DCABEE53-A354-FD49-BD3F-C404D1E87BDF}" srcOrd="1" destOrd="0" presId="urn:microsoft.com/office/officeart/2005/8/layout/chevron2"/>
    <dgm:cxn modelId="{10AFF059-F2F3-BF4F-84E2-5BD295526658}" type="presParOf" srcId="{CD2E95DB-C020-3B4B-B0CB-A63CB986F899}" destId="{C2231B70-7EDA-0D42-BDEE-B10D21EB8ECD}" srcOrd="2" destOrd="0" presId="urn:microsoft.com/office/officeart/2005/8/layout/chevron2"/>
    <dgm:cxn modelId="{7452AB6E-AFB2-014A-9EF4-09C136A88469}" type="presParOf" srcId="{C2231B70-7EDA-0D42-BDEE-B10D21EB8ECD}" destId="{B1F2F26B-5096-B641-89B9-4182361930E6}" srcOrd="0" destOrd="0" presId="urn:microsoft.com/office/officeart/2005/8/layout/chevron2"/>
    <dgm:cxn modelId="{22178092-7AE1-CD43-9942-B60D53AE579D}" type="presParOf" srcId="{C2231B70-7EDA-0D42-BDEE-B10D21EB8ECD}" destId="{FE41F4FC-5617-BA4C-B335-55AAFEA3ECAB}" srcOrd="1" destOrd="0" presId="urn:microsoft.com/office/officeart/2005/8/layout/chevron2"/>
    <dgm:cxn modelId="{45AEC084-2484-684D-93C5-02BA179813C9}" type="presParOf" srcId="{CD2E95DB-C020-3B4B-B0CB-A63CB986F899}" destId="{77B9680C-32DA-0E43-8FB6-AA6DFC4F4D97}" srcOrd="3" destOrd="0" presId="urn:microsoft.com/office/officeart/2005/8/layout/chevron2"/>
    <dgm:cxn modelId="{1FCBD687-8567-834A-BCB5-A9D0D0FB67E8}" type="presParOf" srcId="{CD2E95DB-C020-3B4B-B0CB-A63CB986F899}" destId="{2EC37B2D-9E3C-D547-BA68-E6BD5A941908}" srcOrd="4" destOrd="0" presId="urn:microsoft.com/office/officeart/2005/8/layout/chevron2"/>
    <dgm:cxn modelId="{854E03C8-5296-2740-8DB3-6031EFAB0B4E}" type="presParOf" srcId="{2EC37B2D-9E3C-D547-BA68-E6BD5A941908}" destId="{CEB9380D-AD28-B144-87FC-D1849019E14F}" srcOrd="0" destOrd="0" presId="urn:microsoft.com/office/officeart/2005/8/layout/chevron2"/>
    <dgm:cxn modelId="{2409FE5F-65B6-0249-B22A-E9D6A385FBDA}" type="presParOf" srcId="{2EC37B2D-9E3C-D547-BA68-E6BD5A941908}" destId="{C92787CF-1DE6-554D-A279-34262187AF0B}" srcOrd="1" destOrd="0" presId="urn:microsoft.com/office/officeart/2005/8/layout/chevron2"/>
    <dgm:cxn modelId="{4C2826EA-6A60-034C-B92C-88260C3555D1}" type="presParOf" srcId="{CD2E95DB-C020-3B4B-B0CB-A63CB986F899}" destId="{C50A6E73-4193-F746-93FA-324BA17700EC}" srcOrd="5" destOrd="0" presId="urn:microsoft.com/office/officeart/2005/8/layout/chevron2"/>
    <dgm:cxn modelId="{22989136-90C5-A642-A4F1-AB3B202F1AEA}" type="presParOf" srcId="{CD2E95DB-C020-3B4B-B0CB-A63CB986F899}" destId="{61F2B695-2633-0F41-B808-DF3897EB7B7E}" srcOrd="6" destOrd="0" presId="urn:microsoft.com/office/officeart/2005/8/layout/chevron2"/>
    <dgm:cxn modelId="{E9D7B6AF-1400-CE47-8094-DEAF603613CD}" type="presParOf" srcId="{61F2B695-2633-0F41-B808-DF3897EB7B7E}" destId="{1B27345A-4419-9748-9CAE-087637A15E35}" srcOrd="0" destOrd="0" presId="urn:microsoft.com/office/officeart/2005/8/layout/chevron2"/>
    <dgm:cxn modelId="{B108061C-6A08-3E48-BEF7-E60F6B57ED8E}" type="presParOf" srcId="{61F2B695-2633-0F41-B808-DF3897EB7B7E}" destId="{03D18E30-D6C5-E248-859A-DD6AB4A65D97}" srcOrd="1" destOrd="0" presId="urn:microsoft.com/office/officeart/2005/8/layout/chevron2"/>
    <dgm:cxn modelId="{359BEA36-8B9D-3A4D-B476-85757688DDFF}" type="presParOf" srcId="{CD2E95DB-C020-3B4B-B0CB-A63CB986F899}" destId="{D39B3B73-22EB-DB4E-A257-98B2FA9E196D}" srcOrd="7" destOrd="0" presId="urn:microsoft.com/office/officeart/2005/8/layout/chevron2"/>
    <dgm:cxn modelId="{FBCAAB5C-246C-1D4A-AAB7-13E8B1B485F0}" type="presParOf" srcId="{CD2E95DB-C020-3B4B-B0CB-A63CB986F899}" destId="{B57130DD-90C1-6C42-A020-9AE79FB81D94}" srcOrd="8" destOrd="0" presId="urn:microsoft.com/office/officeart/2005/8/layout/chevron2"/>
    <dgm:cxn modelId="{4854EB1D-0656-DC4D-8C15-D1EAC3FF3B3C}" type="presParOf" srcId="{B57130DD-90C1-6C42-A020-9AE79FB81D94}" destId="{6FAAFFF6-A858-E944-8A16-5885C6789992}" srcOrd="0" destOrd="0" presId="urn:microsoft.com/office/officeart/2005/8/layout/chevron2"/>
    <dgm:cxn modelId="{E4A585EA-1230-6B45-B534-AF95DC1283F1}" type="presParOf" srcId="{B57130DD-90C1-6C42-A020-9AE79FB81D94}" destId="{001AFDD8-A1D2-BE49-BC3B-1478D0BBB0A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CEF06E-EA27-774C-A384-DB7C8F38A050}">
      <dsp:nvSpPr>
        <dsp:cNvPr id="0" name=""/>
        <dsp:cNvSpPr/>
      </dsp:nvSpPr>
      <dsp:spPr>
        <a:xfrm rot="5400000">
          <a:off x="-215677" y="218899"/>
          <a:ext cx="1437847" cy="1006493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1100" b="1" kern="1200" dirty="0" smtClean="0">
              <a:solidFill>
                <a:schemeClr val="accent6">
                  <a:lumMod val="50000"/>
                </a:schemeClr>
              </a:solidFill>
            </a:rPr>
            <a:t>المستوى الوطني – تقديم السياسة</a:t>
          </a:r>
          <a:endParaRPr lang="en-GB" sz="1100" b="1" kern="1200" dirty="0">
            <a:solidFill>
              <a:schemeClr val="accent6">
                <a:lumMod val="50000"/>
              </a:schemeClr>
            </a:solidFill>
          </a:endParaRPr>
        </a:p>
      </dsp:txBody>
      <dsp:txXfrm rot="5400000">
        <a:off x="-215677" y="218899"/>
        <a:ext cx="1437847" cy="1006493"/>
      </dsp:txXfrm>
    </dsp:sp>
    <dsp:sp modelId="{497543D1-B25A-A54F-9CCD-E6288CA5E5EB}">
      <dsp:nvSpPr>
        <dsp:cNvPr id="0" name=""/>
        <dsp:cNvSpPr/>
      </dsp:nvSpPr>
      <dsp:spPr>
        <a:xfrm rot="5400000">
          <a:off x="3083946" y="-2074230"/>
          <a:ext cx="934600" cy="50895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984807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LB" sz="1700" kern="1200" dirty="0" smtClean="0"/>
            <a:t>التوعية حول السياسة</a:t>
          </a:r>
          <a:endParaRPr lang="en-GB" sz="1700" kern="1200" dirty="0"/>
        </a:p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LB" sz="1700" kern="1200" dirty="0" smtClean="0"/>
            <a:t>تطوير مواد لنشر إضافي للسياسة</a:t>
          </a:r>
          <a:endParaRPr lang="en-GB" sz="1700" kern="1200" dirty="0"/>
        </a:p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LB" sz="1700" kern="1200" dirty="0" smtClean="0"/>
            <a:t>تحديد المعنيين الأساسيين المذكورين في السياسة والتواصل معهم</a:t>
          </a:r>
          <a:endParaRPr lang="en-GB" sz="1700" kern="1200" dirty="0"/>
        </a:p>
      </dsp:txBody>
      <dsp:txXfrm rot="5400000">
        <a:off x="3083946" y="-2074230"/>
        <a:ext cx="934600" cy="5089506"/>
      </dsp:txXfrm>
    </dsp:sp>
    <dsp:sp modelId="{B1F2F26B-5096-B641-89B9-4182361930E6}">
      <dsp:nvSpPr>
        <dsp:cNvPr id="0" name=""/>
        <dsp:cNvSpPr/>
      </dsp:nvSpPr>
      <dsp:spPr>
        <a:xfrm rot="5400000">
          <a:off x="-215677" y="1542443"/>
          <a:ext cx="1437847" cy="1006493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1100" b="1" kern="1200" dirty="0" smtClean="0">
              <a:solidFill>
                <a:schemeClr val="accent6">
                  <a:lumMod val="50000"/>
                </a:schemeClr>
              </a:solidFill>
            </a:rPr>
            <a:t>المحافظات، على سبيل التجربة</a:t>
          </a:r>
          <a:endParaRPr lang="en-GB" sz="1100" b="1" kern="1200" dirty="0">
            <a:solidFill>
              <a:schemeClr val="accent6">
                <a:lumMod val="50000"/>
              </a:schemeClr>
            </a:solidFill>
          </a:endParaRPr>
        </a:p>
      </dsp:txBody>
      <dsp:txXfrm rot="5400000">
        <a:off x="-215677" y="1542443"/>
        <a:ext cx="1437847" cy="1006493"/>
      </dsp:txXfrm>
    </dsp:sp>
    <dsp:sp modelId="{FE41F4FC-5617-BA4C-B335-55AAFEA3ECAB}">
      <dsp:nvSpPr>
        <dsp:cNvPr id="0" name=""/>
        <dsp:cNvSpPr/>
      </dsp:nvSpPr>
      <dsp:spPr>
        <a:xfrm rot="5400000">
          <a:off x="3083946" y="-750686"/>
          <a:ext cx="934600" cy="50895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984807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LB" sz="1700" kern="1200" dirty="0" smtClean="0"/>
            <a:t>تطوير خطط عمل مناطقية على سبيل التجربة</a:t>
          </a:r>
          <a:endParaRPr lang="en-GB" sz="1700" kern="1200" dirty="0"/>
        </a:p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LB" sz="1700" kern="1200" dirty="0" smtClean="0"/>
            <a:t>تأسيس لجنة تطبيق السياسة حول المهجرين المناطقية</a:t>
          </a:r>
          <a:endParaRPr lang="en-GB" sz="1700" kern="1200" dirty="0"/>
        </a:p>
      </dsp:txBody>
      <dsp:txXfrm rot="5400000">
        <a:off x="3083946" y="-750686"/>
        <a:ext cx="934600" cy="5089506"/>
      </dsp:txXfrm>
    </dsp:sp>
    <dsp:sp modelId="{CEB9380D-AD28-B144-87FC-D1849019E14F}">
      <dsp:nvSpPr>
        <dsp:cNvPr id="0" name=""/>
        <dsp:cNvSpPr/>
      </dsp:nvSpPr>
      <dsp:spPr>
        <a:xfrm rot="5400000">
          <a:off x="-215677" y="2865988"/>
          <a:ext cx="1437847" cy="1006493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1100" b="1" kern="1200" dirty="0" smtClean="0">
              <a:solidFill>
                <a:schemeClr val="accent6">
                  <a:lumMod val="50000"/>
                </a:schemeClr>
              </a:solidFill>
            </a:rPr>
            <a:t>المستوى الوطني – ما بعد المرحلة التجريبية</a:t>
          </a:r>
          <a:endParaRPr lang="en-GB" sz="1100" b="1" kern="1200" dirty="0">
            <a:solidFill>
              <a:schemeClr val="accent6">
                <a:lumMod val="50000"/>
              </a:schemeClr>
            </a:solidFill>
          </a:endParaRPr>
        </a:p>
      </dsp:txBody>
      <dsp:txXfrm rot="5400000">
        <a:off x="-215677" y="2865988"/>
        <a:ext cx="1437847" cy="1006493"/>
      </dsp:txXfrm>
    </dsp:sp>
    <dsp:sp modelId="{C92787CF-1DE6-554D-A279-34262187AF0B}">
      <dsp:nvSpPr>
        <dsp:cNvPr id="0" name=""/>
        <dsp:cNvSpPr/>
      </dsp:nvSpPr>
      <dsp:spPr>
        <a:xfrm rot="5400000">
          <a:off x="3083946" y="572858"/>
          <a:ext cx="934600" cy="50895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984807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LB" sz="1700" kern="1200" dirty="0" smtClean="0"/>
            <a:t>الدعوة إلى ورشة عمل وطنية من أجل أخذ العبر وتحديد ما هي المحافظات التالية في تطبيق السياسة</a:t>
          </a:r>
          <a:endParaRPr lang="en-GB" sz="1700" kern="1200" dirty="0"/>
        </a:p>
      </dsp:txBody>
      <dsp:txXfrm rot="5400000">
        <a:off x="3083946" y="572858"/>
        <a:ext cx="934600" cy="5089506"/>
      </dsp:txXfrm>
    </dsp:sp>
    <dsp:sp modelId="{1B27345A-4419-9748-9CAE-087637A15E35}">
      <dsp:nvSpPr>
        <dsp:cNvPr id="0" name=""/>
        <dsp:cNvSpPr/>
      </dsp:nvSpPr>
      <dsp:spPr>
        <a:xfrm rot="5400000">
          <a:off x="-215677" y="4189532"/>
          <a:ext cx="1437847" cy="1006493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1100" b="1" kern="1200" dirty="0" smtClean="0">
              <a:solidFill>
                <a:schemeClr val="accent6">
                  <a:lumMod val="50000"/>
                </a:schemeClr>
              </a:solidFill>
            </a:rPr>
            <a:t>المستويان الوطني والمناطقي</a:t>
          </a:r>
          <a:endParaRPr lang="en-GB" sz="1100" b="1" kern="1200" dirty="0">
            <a:solidFill>
              <a:schemeClr val="accent6">
                <a:lumMod val="50000"/>
              </a:schemeClr>
            </a:solidFill>
          </a:endParaRPr>
        </a:p>
      </dsp:txBody>
      <dsp:txXfrm rot="5400000">
        <a:off x="-215677" y="4189532"/>
        <a:ext cx="1437847" cy="1006493"/>
      </dsp:txXfrm>
    </dsp:sp>
    <dsp:sp modelId="{03D18E30-D6C5-E248-859A-DD6AB4A65D97}">
      <dsp:nvSpPr>
        <dsp:cNvPr id="0" name=""/>
        <dsp:cNvSpPr/>
      </dsp:nvSpPr>
      <dsp:spPr>
        <a:xfrm rot="5400000">
          <a:off x="3083946" y="1896402"/>
          <a:ext cx="934600" cy="50895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984807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LB" sz="1700" kern="1200" dirty="0" smtClean="0"/>
            <a:t>تقديم خطط العمل التجريبية المناطقية الثلاث للحصول على تمويل</a:t>
          </a:r>
          <a:endParaRPr lang="en-GB" sz="1700" kern="1200" dirty="0"/>
        </a:p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LB" sz="1700" kern="1200" dirty="0" smtClean="0"/>
            <a:t>دمج الخطط المناطقية التجريبية الثلاث في الموازنات المناطقية.</a:t>
          </a:r>
          <a:endParaRPr lang="en-GB" sz="1700" kern="1200" dirty="0"/>
        </a:p>
      </dsp:txBody>
      <dsp:txXfrm rot="5400000">
        <a:off x="3083946" y="1896402"/>
        <a:ext cx="934600" cy="5089506"/>
      </dsp:txXfrm>
    </dsp:sp>
    <dsp:sp modelId="{6FAAFFF6-A858-E944-8A16-5885C6789992}">
      <dsp:nvSpPr>
        <dsp:cNvPr id="0" name=""/>
        <dsp:cNvSpPr/>
      </dsp:nvSpPr>
      <dsp:spPr>
        <a:xfrm rot="5400000">
          <a:off x="-215677" y="5513077"/>
          <a:ext cx="1437847" cy="1006493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1100" b="1" kern="1200" dirty="0" smtClean="0">
              <a:solidFill>
                <a:schemeClr val="accent6">
                  <a:lumMod val="50000"/>
                </a:schemeClr>
              </a:solidFill>
            </a:rPr>
            <a:t>المستوى الوطني</a:t>
          </a:r>
          <a:endParaRPr lang="en-GB" sz="1100" b="1" kern="1200" dirty="0">
            <a:solidFill>
              <a:schemeClr val="accent6">
                <a:lumMod val="50000"/>
              </a:schemeClr>
            </a:solidFill>
          </a:endParaRPr>
        </a:p>
      </dsp:txBody>
      <dsp:txXfrm rot="5400000">
        <a:off x="-215677" y="5513077"/>
        <a:ext cx="1437847" cy="1006493"/>
      </dsp:txXfrm>
    </dsp:sp>
    <dsp:sp modelId="{001AFDD8-A1D2-BE49-BC3B-1478D0BBB0AA}">
      <dsp:nvSpPr>
        <dsp:cNvPr id="0" name=""/>
        <dsp:cNvSpPr/>
      </dsp:nvSpPr>
      <dsp:spPr>
        <a:xfrm rot="5400000">
          <a:off x="3083946" y="3219947"/>
          <a:ext cx="934600" cy="50895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984807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LB" sz="1700" kern="1200" dirty="0" smtClean="0"/>
            <a:t>تعديل السياسة للتوافق مع هيكليات الحكومة الجديدة</a:t>
          </a:r>
          <a:endParaRPr lang="en-GB" sz="1700" kern="1200" dirty="0"/>
        </a:p>
      </dsp:txBody>
      <dsp:txXfrm rot="5400000">
        <a:off x="3083946" y="3219947"/>
        <a:ext cx="934600" cy="50895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7686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4897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58982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33969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9720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1136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84016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3216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2259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9780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25111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FA633-B905-0742-8727-BFA6EAD15E3F}" type="datetimeFigureOut">
              <a:rPr lang="en-US" smtClean="0"/>
              <a:pPr/>
              <a:t>1/5/2017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D711B-A747-394B-BC37-E733AD0C66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3963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2246931526"/>
              </p:ext>
            </p:extLst>
          </p:nvPr>
        </p:nvGraphicFramePr>
        <p:xfrm>
          <a:off x="1524000" y="119530"/>
          <a:ext cx="6096000" cy="673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472218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</dc:creator>
  <cp:lastModifiedBy>Toshiba</cp:lastModifiedBy>
  <cp:revision>4</cp:revision>
  <dcterms:created xsi:type="dcterms:W3CDTF">2016-01-14T15:14:32Z</dcterms:created>
  <dcterms:modified xsi:type="dcterms:W3CDTF">2017-01-05T14:59:00Z</dcterms:modified>
</cp:coreProperties>
</file>