
<file path=[Content_Types].xml><?xml version="1.0" encoding="utf-8"?>
<Types xmlns="http://schemas.openxmlformats.org/package/2006/content-types">
  <Default Extension="png" ContentType="image/png"/>
  <Default Extension="rels" ContentType="application/vnd.openxmlformats-package.relationships+xml"/>
  <Default Extension="fntdata" ContentType="application/x-fontdata"/>
  <Default Extension="xml" ContentType="application/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67" r:id="rId5"/>
    <p:sldMasterId id="2147483668"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y="7562850" cx="10693400"/>
  <p:notesSz cx="10693400" cy="7562850"/>
  <p:embeddedFontLst>
    <p:embeddedFont>
      <p:font typeface="Roboto Slab"/>
      <p:regular r:id="rId21"/>
      <p:bold r:id="rId22"/>
    </p:embeddedFont>
    <p:embeddedFont>
      <p:font typeface="Roboto"/>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4302">
          <p15:clr>
            <a:srgbClr val="A4A3A4"/>
          </p15:clr>
        </p15:guide>
        <p15:guide id="2" pos="3368">
          <p15:clr>
            <a:srgbClr val="A4A3A4"/>
          </p15:clr>
        </p15:guide>
        <p15:guide id="3" orient="horz"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0E6E21C4-B92F-45E9-A60F-F86B819D323D}">
  <a:tblStyle styleId="{0E6E21C4-B92F-45E9-A60F-F86B819D323D}" styleName="Table_0">
    <a:wholeTbl>
      <a:tcTxStyle b="off" i="off">
        <a:font>
          <a:latin typeface="Calibri"/>
          <a:ea typeface="Calibri"/>
          <a:cs typeface="Calibri"/>
        </a:font>
        <a:schemeClr val="dk1"/>
      </a:tcTxStyle>
      <a:tcStyle>
        <a:tcBdr>
          <a:left>
            <a:ln cap="flat" cmpd="sng" w="12700">
              <a:solidFill>
                <a:schemeClr val="dk1"/>
              </a:solidFill>
              <a:prstDash val="solid"/>
              <a:round/>
              <a:headEnd len="sm" w="sm" type="none"/>
              <a:tailEnd len="sm" w="sm" type="none"/>
            </a:ln>
          </a:left>
          <a:right>
            <a:ln cap="flat" cmpd="sng" w="12700">
              <a:solidFill>
                <a:schemeClr val="dk1"/>
              </a:solidFill>
              <a:prstDash val="solid"/>
              <a:round/>
              <a:headEnd len="sm" w="sm" type="none"/>
              <a:tailEnd len="sm" w="sm" type="none"/>
            </a:ln>
          </a:right>
          <a:top>
            <a:ln cap="flat" cmpd="sng" w="12700">
              <a:solidFill>
                <a:schemeClr val="dk1"/>
              </a:solidFill>
              <a:prstDash val="solid"/>
              <a:round/>
              <a:headEnd len="sm" w="sm" type="none"/>
              <a:tailEnd len="sm" w="sm" type="none"/>
            </a:ln>
          </a:top>
          <a:bottom>
            <a:ln cap="flat" cmpd="sng" w="12700">
              <a:solidFill>
                <a:schemeClr val="dk1"/>
              </a:solidFill>
              <a:prstDash val="solid"/>
              <a:round/>
              <a:headEnd len="sm" w="sm" type="none"/>
              <a:tailEnd len="sm" w="sm" type="none"/>
            </a:ln>
          </a:bottom>
          <a:insideH>
            <a:ln cap="flat" cmpd="sng" w="12700">
              <a:solidFill>
                <a:schemeClr val="dk1"/>
              </a:solidFill>
              <a:prstDash val="solid"/>
              <a:round/>
              <a:headEnd len="sm" w="sm" type="none"/>
              <a:tailEnd len="sm" w="sm" type="none"/>
            </a:ln>
          </a:insideH>
          <a:insideV>
            <a:ln cap="flat" cmpd="sng" w="12700">
              <a:solidFill>
                <a:schemeClr val="dk1"/>
              </a:solidFill>
              <a:prstDash val="solid"/>
              <a:round/>
              <a:headEnd len="sm" w="sm" type="none"/>
              <a:tailEnd len="sm" w="sm" type="none"/>
            </a:ln>
          </a:insideV>
        </a:tcBdr>
        <a:fill>
          <a:solidFill>
            <a:srgbClr val="FFFFFF">
              <a:alpha val="0"/>
            </a:srgbClr>
          </a:solidFill>
        </a:fill>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4302" orient="horz"/>
        <p:guide pos="3368"/>
        <p:guide pos="2382" orient="horz"/>
      </p:guideLst>
    </p:cSldViewPr>
  </p:slideViewPr>
</p:viewPr>
</file>

<file path=ppt/_rels/presentation.xml.rels><?xml version="1.0" encoding="UTF-8" standalone="yes"?>
<Relationships xmlns="http://schemas.openxmlformats.org/package/2006/relationships"><Relationship Id="rId26" Type="http://schemas.openxmlformats.org/officeDocument/2006/relationships/font" Target="fonts/Roboto-boldItalic.fntdata"/><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1" Type="http://schemas.openxmlformats.org/officeDocument/2006/relationships/font" Target="fonts/RobotoSlab-regular.fntdata"/><Relationship Id="rId3" Type="http://schemas.openxmlformats.org/officeDocument/2006/relationships/presProps" Target="presProps.xml"/><Relationship Id="rId25" Type="http://schemas.openxmlformats.org/officeDocument/2006/relationships/font" Target="fonts/Roboto-italic.fntdata"/><Relationship Id="rId7" Type="http://schemas.openxmlformats.org/officeDocument/2006/relationships/notesMaster" Target="notesMasters/notesMaster1.xml"/><Relationship Id="rId12" Type="http://schemas.openxmlformats.org/officeDocument/2006/relationships/slide" Target="slides/slide5.xml"/><Relationship Id="rId17" Type="http://schemas.openxmlformats.org/officeDocument/2006/relationships/slide" Target="slides/slide10.xml"/><Relationship Id="rId20" Type="http://schemas.openxmlformats.org/officeDocument/2006/relationships/slide" Target="slides/slide13.xml"/><Relationship Id="rId2" Type="http://schemas.openxmlformats.org/officeDocument/2006/relationships/viewProps" Target="viewProps.xml"/><Relationship Id="rId16" Type="http://schemas.openxmlformats.org/officeDocument/2006/relationships/slide" Target="slides/slide9.xml"/><Relationship Id="rId29" Type="http://schemas.openxmlformats.org/officeDocument/2006/relationships/customXml" Target="../customXml/item3.xml"/><Relationship Id="rId24" Type="http://schemas.openxmlformats.org/officeDocument/2006/relationships/font" Target="fonts/Roboto-bold.fntdata"/><Relationship Id="rId1" Type="http://schemas.openxmlformats.org/officeDocument/2006/relationships/theme" Target="theme/theme1.xml"/><Relationship Id="rId6" Type="http://schemas.openxmlformats.org/officeDocument/2006/relationships/slideMaster" Target="slideMasters/slideMaster2.xml"/><Relationship Id="rId11" Type="http://schemas.openxmlformats.org/officeDocument/2006/relationships/slide" Target="slides/slide4.xml"/><Relationship Id="rId23" Type="http://schemas.openxmlformats.org/officeDocument/2006/relationships/font" Target="fonts/Roboto-regular.fntdata"/><Relationship Id="rId5" Type="http://schemas.openxmlformats.org/officeDocument/2006/relationships/slideMaster" Target="slideMasters/slideMaster1.xml"/><Relationship Id="rId15" Type="http://schemas.openxmlformats.org/officeDocument/2006/relationships/slide" Target="slides/slide8.xml"/><Relationship Id="rId28" Type="http://schemas.openxmlformats.org/officeDocument/2006/relationships/customXml" Target="../customXml/item2.xml"/><Relationship Id="rId10" Type="http://schemas.openxmlformats.org/officeDocument/2006/relationships/slide" Target="slides/slide3.xml"/><Relationship Id="rId19" Type="http://schemas.openxmlformats.org/officeDocument/2006/relationships/slide" Target="slides/slide12.xml"/><Relationship Id="rId22" Type="http://schemas.openxmlformats.org/officeDocument/2006/relationships/font" Target="fonts/RobotoSlab-bold.fntdata"/><Relationship Id="rId4" Type="http://schemas.openxmlformats.org/officeDocument/2006/relationships/tableStyles" Target="tableStyles.xml"/><Relationship Id="rId9" Type="http://schemas.openxmlformats.org/officeDocument/2006/relationships/slide" Target="slides/slide2.xml"/><Relationship Id="rId14" Type="http://schemas.openxmlformats.org/officeDocument/2006/relationships/slide" Target="slides/slide7.xml"/><Relationship Id="rId27"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782575" y="567200"/>
            <a:ext cx="7129275" cy="28360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1069325" y="3592350"/>
            <a:ext cx="8554700" cy="34032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p1:notes"/>
          <p:cNvSpPr txBox="1"/>
          <p:nvPr>
            <p:ph idx="1" type="body"/>
          </p:nvPr>
        </p:nvSpPr>
        <p:spPr>
          <a:xfrm>
            <a:off x="1069325" y="3592350"/>
            <a:ext cx="8554700" cy="3403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notes"/>
          <p:cNvSpPr/>
          <p:nvPr>
            <p:ph idx="2" type="sldImg"/>
          </p:nvPr>
        </p:nvSpPr>
        <p:spPr>
          <a:xfrm>
            <a:off x="1782575" y="567200"/>
            <a:ext cx="7129275" cy="2836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Google Shape;249;p7:notes"/>
          <p:cNvSpPr txBox="1"/>
          <p:nvPr>
            <p:ph idx="1" type="body"/>
          </p:nvPr>
        </p:nvSpPr>
        <p:spPr>
          <a:xfrm>
            <a:off x="1069325" y="3592350"/>
            <a:ext cx="8554700" cy="3403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7:notes"/>
          <p:cNvSpPr/>
          <p:nvPr>
            <p:ph idx="2" type="sldImg"/>
          </p:nvPr>
        </p:nvSpPr>
        <p:spPr>
          <a:xfrm>
            <a:off x="1782575" y="567200"/>
            <a:ext cx="7129275" cy="2836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7" name="Shape 267"/>
        <p:cNvGrpSpPr/>
        <p:nvPr/>
      </p:nvGrpSpPr>
      <p:grpSpPr>
        <a:xfrm>
          <a:off x="0" y="0"/>
          <a:ext cx="0" cy="0"/>
          <a:chOff x="0" y="0"/>
          <a:chExt cx="0" cy="0"/>
        </a:xfrm>
      </p:grpSpPr>
      <p:sp>
        <p:nvSpPr>
          <p:cNvPr id="268" name="Google Shape;268;g7f8978fd28_10_7:notes"/>
          <p:cNvSpPr txBox="1"/>
          <p:nvPr>
            <p:ph idx="1" type="body"/>
          </p:nvPr>
        </p:nvSpPr>
        <p:spPr>
          <a:xfrm>
            <a:off x="1069325" y="3592350"/>
            <a:ext cx="8554800" cy="340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g7f8978fd28_10_7:notes"/>
          <p:cNvSpPr/>
          <p:nvPr>
            <p:ph idx="2" type="sldImg"/>
          </p:nvPr>
        </p:nvSpPr>
        <p:spPr>
          <a:xfrm>
            <a:off x="1782575" y="567200"/>
            <a:ext cx="7129200" cy="2835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5" name="Shape 275"/>
        <p:cNvGrpSpPr/>
        <p:nvPr/>
      </p:nvGrpSpPr>
      <p:grpSpPr>
        <a:xfrm>
          <a:off x="0" y="0"/>
          <a:ext cx="0" cy="0"/>
          <a:chOff x="0" y="0"/>
          <a:chExt cx="0" cy="0"/>
        </a:xfrm>
      </p:grpSpPr>
      <p:sp>
        <p:nvSpPr>
          <p:cNvPr id="276" name="Google Shape;276;p8:notes"/>
          <p:cNvSpPr txBox="1"/>
          <p:nvPr>
            <p:ph idx="1" type="body"/>
          </p:nvPr>
        </p:nvSpPr>
        <p:spPr>
          <a:xfrm>
            <a:off x="1069325" y="3592350"/>
            <a:ext cx="8554700" cy="3403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8:notes"/>
          <p:cNvSpPr/>
          <p:nvPr>
            <p:ph idx="2" type="sldImg"/>
          </p:nvPr>
        </p:nvSpPr>
        <p:spPr>
          <a:xfrm>
            <a:off x="1782575" y="567200"/>
            <a:ext cx="7129275" cy="2836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1" name="Shape 281"/>
        <p:cNvGrpSpPr/>
        <p:nvPr/>
      </p:nvGrpSpPr>
      <p:grpSpPr>
        <a:xfrm>
          <a:off x="0" y="0"/>
          <a:ext cx="0" cy="0"/>
          <a:chOff x="0" y="0"/>
          <a:chExt cx="0" cy="0"/>
        </a:xfrm>
      </p:grpSpPr>
      <p:sp>
        <p:nvSpPr>
          <p:cNvPr id="282" name="Google Shape;282;p9:notes"/>
          <p:cNvSpPr txBox="1"/>
          <p:nvPr>
            <p:ph idx="1" type="body"/>
          </p:nvPr>
        </p:nvSpPr>
        <p:spPr>
          <a:xfrm>
            <a:off x="1069325" y="3592350"/>
            <a:ext cx="8554700" cy="3403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9:notes"/>
          <p:cNvSpPr/>
          <p:nvPr>
            <p:ph idx="2" type="sldImg"/>
          </p:nvPr>
        </p:nvSpPr>
        <p:spPr>
          <a:xfrm>
            <a:off x="1782575" y="567200"/>
            <a:ext cx="7129275" cy="2836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p2:notes"/>
          <p:cNvSpPr txBox="1"/>
          <p:nvPr>
            <p:ph idx="1" type="body"/>
          </p:nvPr>
        </p:nvSpPr>
        <p:spPr>
          <a:xfrm>
            <a:off x="1069325" y="3592350"/>
            <a:ext cx="8554700" cy="3403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2:notes"/>
          <p:cNvSpPr/>
          <p:nvPr>
            <p:ph idx="2" type="sldImg"/>
          </p:nvPr>
        </p:nvSpPr>
        <p:spPr>
          <a:xfrm>
            <a:off x="1782575" y="567200"/>
            <a:ext cx="7129275" cy="2836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g7f8978fd28_14_75:notes"/>
          <p:cNvSpPr txBox="1"/>
          <p:nvPr>
            <p:ph idx="1" type="body"/>
          </p:nvPr>
        </p:nvSpPr>
        <p:spPr>
          <a:xfrm>
            <a:off x="1069311" y="3592338"/>
            <a:ext cx="8554705" cy="3403271"/>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g7f8978fd28_14_75:notes"/>
          <p:cNvSpPr/>
          <p:nvPr>
            <p:ph idx="2" type="sldImg"/>
          </p:nvPr>
        </p:nvSpPr>
        <p:spPr>
          <a:xfrm>
            <a:off x="2512099" y="567202"/>
            <a:ext cx="5670188" cy="2836069"/>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g7f8978fd28_14_110:notes"/>
          <p:cNvSpPr txBox="1"/>
          <p:nvPr>
            <p:ph idx="1" type="body"/>
          </p:nvPr>
        </p:nvSpPr>
        <p:spPr>
          <a:xfrm>
            <a:off x="1069311" y="3592338"/>
            <a:ext cx="8554705" cy="3403271"/>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g7f8978fd28_14_110:notes"/>
          <p:cNvSpPr/>
          <p:nvPr>
            <p:ph idx="2" type="sldImg"/>
          </p:nvPr>
        </p:nvSpPr>
        <p:spPr>
          <a:xfrm>
            <a:off x="2512099" y="567202"/>
            <a:ext cx="5670188" cy="2836069"/>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g7f8978fd28_10_1:notes"/>
          <p:cNvSpPr txBox="1"/>
          <p:nvPr>
            <p:ph idx="1" type="body"/>
          </p:nvPr>
        </p:nvSpPr>
        <p:spPr>
          <a:xfrm>
            <a:off x="1069325" y="3592350"/>
            <a:ext cx="8554800" cy="340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g7f8978fd28_10_1:notes"/>
          <p:cNvSpPr/>
          <p:nvPr>
            <p:ph idx="2" type="sldImg"/>
          </p:nvPr>
        </p:nvSpPr>
        <p:spPr>
          <a:xfrm>
            <a:off x="1782575" y="567200"/>
            <a:ext cx="7129200" cy="2835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p4:notes"/>
          <p:cNvSpPr txBox="1"/>
          <p:nvPr>
            <p:ph idx="1" type="body"/>
          </p:nvPr>
        </p:nvSpPr>
        <p:spPr>
          <a:xfrm>
            <a:off x="1069325" y="3592350"/>
            <a:ext cx="8554700" cy="3403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4:notes"/>
          <p:cNvSpPr/>
          <p:nvPr>
            <p:ph idx="2" type="sldImg"/>
          </p:nvPr>
        </p:nvSpPr>
        <p:spPr>
          <a:xfrm>
            <a:off x="1782575" y="567200"/>
            <a:ext cx="7129275" cy="2836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Google Shape;213;p5:notes"/>
          <p:cNvSpPr txBox="1"/>
          <p:nvPr>
            <p:ph idx="1" type="body"/>
          </p:nvPr>
        </p:nvSpPr>
        <p:spPr>
          <a:xfrm>
            <a:off x="1069325" y="3592350"/>
            <a:ext cx="8554700" cy="3403275"/>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US"/>
              <a:t>La question clé est de savoir comment réviser votre HRP.</a:t>
            </a:r>
            <a:endParaRPr/>
          </a:p>
          <a:p>
            <a:pPr indent="-298450" lvl="0" marL="457200" rtl="0" algn="l">
              <a:spcBef>
                <a:spcPts val="0"/>
              </a:spcBef>
              <a:spcAft>
                <a:spcPts val="0"/>
              </a:spcAft>
              <a:buSzPts val="1100"/>
              <a:buChar char="●"/>
            </a:pPr>
            <a:r>
              <a:rPr lang="en-US"/>
              <a:t>Si vous n'avez pas encore effectué votre révision, vous pouvez soit l'intégrer dans votre HRP d'origine, soit la présenter comme un addendum au HRP.</a:t>
            </a:r>
            <a:endParaRPr/>
          </a:p>
          <a:p>
            <a:pPr indent="-298450" lvl="0" marL="457200" rtl="0" algn="l">
              <a:spcBef>
                <a:spcPts val="0"/>
              </a:spcBef>
              <a:spcAft>
                <a:spcPts val="0"/>
              </a:spcAft>
              <a:buSzPts val="1100"/>
              <a:buChar char="●"/>
            </a:pPr>
            <a:r>
              <a:rPr lang="en-US"/>
              <a:t>La clé dans les deux scénarios est de vous assurer que vous disposez d'un seul cadre de suivi et d'une méthodologie de calcul des coûts pour faciliter les rapports et le suivi financier.</a:t>
            </a:r>
            <a:endParaRPr/>
          </a:p>
          <a:p>
            <a:pPr indent="-298450" lvl="0" marL="457200" rtl="0" algn="l">
              <a:spcBef>
                <a:spcPts val="0"/>
              </a:spcBef>
              <a:spcAft>
                <a:spcPts val="0"/>
              </a:spcAft>
              <a:buSzPts val="1100"/>
              <a:buChar char="●"/>
            </a:pPr>
            <a:r>
              <a:rPr lang="en-US"/>
              <a:t>La révision du HRP devra tenir compte des activités prioritaires ou ajustées, des nouvelles activités requises en réponse aux effets directs et indirects du C-19 et des activités qui ne seront plus poursuivies.</a:t>
            </a:r>
            <a:r>
              <a:rPr b="1" lang="en-US">
                <a:solidFill>
                  <a:schemeClr val="dk1"/>
                </a:solidFill>
              </a:rPr>
              <a:t>Étant donné que dans certaines régions des pays des flambées ont été détectées, et dans d'autres non, </a:t>
            </a:r>
            <a:r>
              <a:rPr lang="en-US">
                <a:solidFill>
                  <a:schemeClr val="dk1"/>
                </a:solidFill>
              </a:rPr>
              <a:t>les actions de prévention et de préparation dans cette situation particulière où le risque est non seulement imminent mais difficile à prévoir en termes de calendrier et d'intensité, sont essentielles et devraient faire partie de la révision / addendum du HRP.</a:t>
            </a:r>
            <a:endParaRPr>
              <a:solidFill>
                <a:schemeClr val="dk1"/>
              </a:solidFill>
            </a:endParaRPr>
          </a:p>
          <a:p>
            <a:pPr indent="-298450" lvl="0" marL="457200" rtl="0" algn="l">
              <a:spcBef>
                <a:spcPts val="0"/>
              </a:spcBef>
              <a:spcAft>
                <a:spcPts val="0"/>
              </a:spcAft>
              <a:buSzPts val="1100"/>
              <a:buChar char="●"/>
            </a:pPr>
            <a:r>
              <a:t/>
            </a:r>
            <a:endParaRPr/>
          </a:p>
          <a:p>
            <a:pPr indent="-298450" lvl="0" marL="457200" rtl="0" algn="l">
              <a:spcBef>
                <a:spcPts val="0"/>
              </a:spcBef>
              <a:spcAft>
                <a:spcPts val="0"/>
              </a:spcAft>
              <a:buSzPts val="1100"/>
              <a:buChar char="●"/>
            </a:pPr>
            <a:r>
              <a:rPr lang="en-US"/>
              <a:t>Lors de la révision de votre HRP, utilisez le modèle / en-têtes GHRP pour la révision. Vous pouvez utiliser les huit piliers de l'OMS pour les aspects sanitaires, mais cela ne devrait pas changer votre approche des coûts.</a:t>
            </a:r>
            <a:endParaRPr/>
          </a:p>
          <a:p>
            <a:pPr indent="0" lvl="0" marL="457200" rtl="0" algn="l">
              <a:spcBef>
                <a:spcPts val="0"/>
              </a:spcBef>
              <a:spcAft>
                <a:spcPts val="0"/>
              </a:spcAft>
              <a:buNone/>
            </a:pPr>
            <a:r>
              <a:t/>
            </a:r>
            <a:endParaRPr/>
          </a:p>
        </p:txBody>
      </p:sp>
      <p:sp>
        <p:nvSpPr>
          <p:cNvPr id="214" name="Google Shape;214;p5:notes"/>
          <p:cNvSpPr/>
          <p:nvPr>
            <p:ph idx="2" type="sldImg"/>
          </p:nvPr>
        </p:nvSpPr>
        <p:spPr>
          <a:xfrm>
            <a:off x="1782575" y="567200"/>
            <a:ext cx="7129275" cy="2836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g7f8978fd28_11_2:notes"/>
          <p:cNvSpPr txBox="1"/>
          <p:nvPr>
            <p:ph idx="1" type="body"/>
          </p:nvPr>
        </p:nvSpPr>
        <p:spPr>
          <a:xfrm>
            <a:off x="1069325" y="3592350"/>
            <a:ext cx="8554800" cy="34032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US"/>
              <a:t>La portée de la révision doit être déterminée par les développements dans votre contexte et sur la base d'hypothèses de planification mises à jour et la faisabilité de la réponse:</a:t>
            </a:r>
            <a:endParaRPr/>
          </a:p>
          <a:p>
            <a:pPr indent="-298450" lvl="1" marL="914400" rtl="0" algn="l">
              <a:spcBef>
                <a:spcPts val="0"/>
              </a:spcBef>
              <a:spcAft>
                <a:spcPts val="0"/>
              </a:spcAft>
              <a:buSzPts val="1100"/>
              <a:buChar char="○"/>
            </a:pPr>
            <a:r>
              <a:rPr lang="en-US"/>
              <a:t>la mesure dans laquelle votre capacité de mise en œuvre opérationnelle a été affectée; une évaluation des contraintes opérationnelles, juridiques et autres sera nécessaire.</a:t>
            </a:r>
            <a:endParaRPr/>
          </a:p>
          <a:p>
            <a:pPr indent="-298450" lvl="1" marL="914400" rtl="0" algn="l">
              <a:spcBef>
                <a:spcPts val="0"/>
              </a:spcBef>
              <a:spcAft>
                <a:spcPts val="0"/>
              </a:spcAft>
              <a:buSzPts val="1100"/>
              <a:buChar char="○"/>
            </a:pPr>
            <a:r>
              <a:rPr lang="en-US"/>
              <a:t>Passez en revue les changements dans les besoins humanitaires et assurez-vous de saisir également les impacts non sanitaires.</a:t>
            </a:r>
            <a:endParaRPr/>
          </a:p>
          <a:p>
            <a:pPr indent="-298450" lvl="1" marL="914400" rtl="0" algn="l">
              <a:spcBef>
                <a:spcPts val="0"/>
              </a:spcBef>
              <a:spcAft>
                <a:spcPts val="0"/>
              </a:spcAft>
              <a:buSzPts val="1100"/>
              <a:buChar char="○"/>
            </a:pPr>
            <a:r>
              <a:rPr lang="en-US"/>
              <a:t>Vos partenaires sont-ils en mesure d'entreprendre des interventions à fort impact pour réduire les besoins?</a:t>
            </a:r>
            <a:endParaRPr/>
          </a:p>
          <a:p>
            <a:pPr indent="-298450" lvl="0" marL="457200" rtl="0" algn="l">
              <a:spcBef>
                <a:spcPts val="0"/>
              </a:spcBef>
              <a:spcAft>
                <a:spcPts val="0"/>
              </a:spcAft>
              <a:buSzPts val="1100"/>
              <a:buChar char="●"/>
            </a:pPr>
            <a:r>
              <a:rPr lang="en-US"/>
              <a:t>Comme votre analyse des besoins et votre réponse ont évolué, vous devrez également ajuster vos objectifs de réponse et votre cadre de suivi. Si vous voulez pouvoir</a:t>
            </a:r>
            <a:endParaRPr/>
          </a:p>
          <a:p>
            <a:pPr indent="0" lvl="0" marL="457200" rtl="0" algn="l">
              <a:spcBef>
                <a:spcPts val="0"/>
              </a:spcBef>
              <a:spcAft>
                <a:spcPts val="0"/>
              </a:spcAft>
              <a:buNone/>
            </a:pPr>
            <a:r>
              <a:t/>
            </a:r>
            <a:endParaRPr/>
          </a:p>
        </p:txBody>
      </p:sp>
      <p:sp>
        <p:nvSpPr>
          <p:cNvPr id="221" name="Google Shape;221;g7f8978fd28_11_2:notes"/>
          <p:cNvSpPr/>
          <p:nvPr>
            <p:ph idx="2" type="sldImg"/>
          </p:nvPr>
        </p:nvSpPr>
        <p:spPr>
          <a:xfrm>
            <a:off x="1782575" y="567200"/>
            <a:ext cx="7129200" cy="2835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Google Shape;227;p6:notes"/>
          <p:cNvSpPr txBox="1"/>
          <p:nvPr>
            <p:ph idx="1" type="body"/>
          </p:nvPr>
        </p:nvSpPr>
        <p:spPr>
          <a:xfrm>
            <a:off x="1069325" y="3592350"/>
            <a:ext cx="8554700" cy="3403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6:notes"/>
          <p:cNvSpPr/>
          <p:nvPr>
            <p:ph idx="2" type="sldImg"/>
          </p:nvPr>
        </p:nvSpPr>
        <p:spPr>
          <a:xfrm>
            <a:off x="1782575" y="567200"/>
            <a:ext cx="7129275" cy="2836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p:cSld name="Title">
    <p:spTree>
      <p:nvGrpSpPr>
        <p:cNvPr id="6" name="Shape 6"/>
        <p:cNvGrpSpPr/>
        <p:nvPr/>
      </p:nvGrpSpPr>
      <p:grpSpPr>
        <a:xfrm>
          <a:off x="0" y="0"/>
          <a:ext cx="0" cy="0"/>
          <a:chOff x="0" y="0"/>
          <a:chExt cx="0" cy="0"/>
        </a:xfrm>
      </p:grpSpPr>
      <p:sp>
        <p:nvSpPr>
          <p:cNvPr id="7" name="Google Shape;7;p2"/>
          <p:cNvSpPr/>
          <p:nvPr/>
        </p:nvSpPr>
        <p:spPr>
          <a:xfrm>
            <a:off x="0" y="0"/>
            <a:ext cx="10692130" cy="7560309"/>
          </a:xfrm>
          <a:custGeom>
            <a:rect b="b" l="l" r="r" t="t"/>
            <a:pathLst>
              <a:path extrusionOk="0" h="7560309" w="10692130">
                <a:moveTo>
                  <a:pt x="0" y="7560005"/>
                </a:moveTo>
                <a:lnTo>
                  <a:pt x="10692003" y="7560005"/>
                </a:lnTo>
                <a:lnTo>
                  <a:pt x="10692003" y="0"/>
                </a:lnTo>
                <a:lnTo>
                  <a:pt x="0" y="0"/>
                </a:lnTo>
                <a:lnTo>
                  <a:pt x="0" y="7560005"/>
                </a:lnTo>
                <a:close/>
              </a:path>
            </a:pathLst>
          </a:custGeom>
          <a:solidFill>
            <a:srgbClr val="418FDE"/>
          </a:solidFill>
          <a:ln>
            <a:noFill/>
          </a:ln>
        </p:spPr>
        <p:txBody>
          <a:bodyPr anchorCtr="0" anchor="t" bIns="0" lIns="0" spcFirstLastPara="1" rIns="0" wrap="square" tIns="0">
            <a:noAutofit/>
          </a:bodyPr>
          <a:lstStyle/>
          <a:p>
            <a:pPr indent="0" lvl="0" marL="0" marR="0" rtl="0" algn="l">
              <a:spcBef>
                <a:spcPts val="0"/>
              </a:spcBef>
              <a:spcAft>
                <a:spcPts val="0"/>
              </a:spcAft>
              <a:buNone/>
            </a:pPr>
            <a:r>
              <a:rPr b="0" i="0" lang="en-US" sz="1800" u="none" cap="none" strike="noStrike">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
        <p:nvSpPr>
          <p:cNvPr id="8" name="Google Shape;8;p2"/>
          <p:cNvSpPr/>
          <p:nvPr/>
        </p:nvSpPr>
        <p:spPr>
          <a:xfrm flipH="1" rot="10800000">
            <a:off x="3994150" y="4307206"/>
            <a:ext cx="2705100" cy="45719"/>
          </a:xfrm>
          <a:custGeom>
            <a:rect b="b" l="l" r="r" t="t"/>
            <a:pathLst>
              <a:path extrusionOk="0" h="120000" w="1287145">
                <a:moveTo>
                  <a:pt x="0" y="0"/>
                </a:moveTo>
                <a:lnTo>
                  <a:pt x="1287005" y="0"/>
                </a:lnTo>
              </a:path>
            </a:pathLst>
          </a:custGeom>
          <a:noFill/>
          <a:ln cap="flat" cmpd="sng" w="76200">
            <a:solidFill>
              <a:srgbClr val="144372"/>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9" name="Google Shape;9;p2"/>
          <p:cNvPicPr preferRelativeResize="0"/>
          <p:nvPr/>
        </p:nvPicPr>
        <p:blipFill rotWithShape="1">
          <a:blip r:embed="rId2">
            <a:alphaModFix/>
          </a:blip>
          <a:srcRect b="0" l="0" r="0" t="0"/>
          <a:stretch/>
        </p:blipFill>
        <p:spPr>
          <a:xfrm>
            <a:off x="4802861" y="609254"/>
            <a:ext cx="1086410" cy="1343718"/>
          </a:xfrm>
          <a:prstGeom prst="rect">
            <a:avLst/>
          </a:prstGeom>
          <a:noFill/>
          <a:ln>
            <a:noFill/>
          </a:ln>
        </p:spPr>
      </p:pic>
      <p:sp>
        <p:nvSpPr>
          <p:cNvPr id="10" name="Google Shape;10;p2"/>
          <p:cNvSpPr txBox="1"/>
          <p:nvPr>
            <p:ph idx="1" type="body"/>
          </p:nvPr>
        </p:nvSpPr>
        <p:spPr>
          <a:xfrm>
            <a:off x="1460500" y="2219325"/>
            <a:ext cx="7581900" cy="1409700"/>
          </a:xfrm>
          <a:prstGeom prst="rect">
            <a:avLst/>
          </a:prstGeom>
          <a:noFill/>
          <a:ln>
            <a:noFill/>
          </a:ln>
        </p:spPr>
        <p:txBody>
          <a:bodyPr anchorCtr="0" anchor="t" bIns="45700" lIns="91425" spcFirstLastPara="1" rIns="91425" wrap="square" tIns="45700">
            <a:noAutofit/>
          </a:bodyPr>
          <a:lstStyle>
            <a:lvl1pPr indent="-228600" lvl="0" marL="457200" marR="0" rtl="0" algn="ctr">
              <a:spcBef>
                <a:spcPts val="0"/>
              </a:spcBef>
              <a:spcAft>
                <a:spcPts val="0"/>
              </a:spcAft>
              <a:buSzPts val="1400"/>
              <a:buNone/>
              <a:defRPr b="1" i="0" sz="4000" u="none" cap="none" strike="noStrike">
                <a:solidFill>
                  <a:schemeClr val="lt1"/>
                </a:solidFill>
                <a:latin typeface="Roboto Slab"/>
                <a:ea typeface="Roboto Slab"/>
                <a:cs typeface="Roboto Slab"/>
                <a:sym typeface="Roboto Slab"/>
              </a:defRPr>
            </a:lvl1pPr>
            <a:lvl2pPr indent="-228600" lvl="1" marL="914400" marR="0" rtl="0" algn="l">
              <a:spcBef>
                <a:spcPts val="0"/>
              </a:spcBef>
              <a:spcAft>
                <a:spcPts val="0"/>
              </a:spcAft>
              <a:buSzPts val="1400"/>
              <a:buNone/>
              <a:defRPr b="0" i="0" sz="5400" u="none" cap="none" strike="noStrike">
                <a:latin typeface="Roboto Slab"/>
                <a:ea typeface="Roboto Slab"/>
                <a:cs typeface="Roboto Slab"/>
                <a:sym typeface="Roboto Slab"/>
              </a:defRPr>
            </a:lvl2pPr>
            <a:lvl3pPr indent="-228600" lvl="2" marL="1371600" marR="0" rtl="0" algn="l">
              <a:spcBef>
                <a:spcPts val="0"/>
              </a:spcBef>
              <a:spcAft>
                <a:spcPts val="0"/>
              </a:spcAft>
              <a:buSzPts val="1400"/>
              <a:buNone/>
              <a:defRPr b="0" i="0" sz="5400" u="none" cap="none" strike="noStrike">
                <a:latin typeface="Roboto Slab"/>
                <a:ea typeface="Roboto Slab"/>
                <a:cs typeface="Roboto Slab"/>
                <a:sym typeface="Roboto Slab"/>
              </a:defRPr>
            </a:lvl3pPr>
            <a:lvl4pPr indent="-228600" lvl="3" marL="1828800" marR="0" rtl="0" algn="l">
              <a:spcBef>
                <a:spcPts val="0"/>
              </a:spcBef>
              <a:spcAft>
                <a:spcPts val="0"/>
              </a:spcAft>
              <a:buSzPts val="1400"/>
              <a:buNone/>
              <a:defRPr b="0" i="0" sz="5400" u="none" cap="none" strike="noStrike">
                <a:latin typeface="Roboto Slab"/>
                <a:ea typeface="Roboto Slab"/>
                <a:cs typeface="Roboto Slab"/>
                <a:sym typeface="Roboto Slab"/>
              </a:defRPr>
            </a:lvl4pPr>
            <a:lvl5pPr indent="-228600" lvl="4" marL="2286000" marR="0" rtl="0" algn="l">
              <a:spcBef>
                <a:spcPts val="0"/>
              </a:spcBef>
              <a:spcAft>
                <a:spcPts val="0"/>
              </a:spcAft>
              <a:buSzPts val="1400"/>
              <a:buNone/>
              <a:defRPr b="0" i="0" sz="5400" u="none" cap="none" strike="noStrike">
                <a:latin typeface="Roboto Slab"/>
                <a:ea typeface="Roboto Slab"/>
                <a:cs typeface="Roboto Slab"/>
                <a:sym typeface="Roboto Slab"/>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11" name="Google Shape;11;p2"/>
          <p:cNvSpPr txBox="1"/>
          <p:nvPr>
            <p:ph idx="2" type="body"/>
          </p:nvPr>
        </p:nvSpPr>
        <p:spPr>
          <a:xfrm>
            <a:off x="2260600" y="4848225"/>
            <a:ext cx="6134100" cy="1409700"/>
          </a:xfrm>
          <a:prstGeom prst="rect">
            <a:avLst/>
          </a:prstGeom>
          <a:noFill/>
          <a:ln>
            <a:noFill/>
          </a:ln>
        </p:spPr>
        <p:txBody>
          <a:bodyPr anchorCtr="0" anchor="t" bIns="45700" lIns="91425" spcFirstLastPara="1" rIns="91425" wrap="square" tIns="45700">
            <a:noAutofit/>
          </a:bodyPr>
          <a:lstStyle>
            <a:lvl1pPr indent="-228600" lvl="0" marL="457200" marR="0" rtl="0" algn="ctr">
              <a:spcBef>
                <a:spcPts val="0"/>
              </a:spcBef>
              <a:spcAft>
                <a:spcPts val="0"/>
              </a:spcAft>
              <a:buSzPts val="1400"/>
              <a:buNone/>
              <a:defRPr b="0" i="0" sz="1800" u="none" cap="none" strike="noStrike">
                <a:solidFill>
                  <a:schemeClr val="lt1"/>
                </a:solidFill>
                <a:latin typeface="Roboto"/>
                <a:ea typeface="Roboto"/>
                <a:cs typeface="Roboto"/>
                <a:sym typeface="Roboto"/>
              </a:defRPr>
            </a:lvl1pPr>
            <a:lvl2pPr indent="-228600" lvl="1" marL="914400" marR="0" rtl="0" algn="l">
              <a:spcBef>
                <a:spcPts val="0"/>
              </a:spcBef>
              <a:spcAft>
                <a:spcPts val="0"/>
              </a:spcAft>
              <a:buSzPts val="1400"/>
              <a:buNone/>
              <a:defRPr b="0" i="0" sz="1800" u="none" cap="none" strike="noStrike">
                <a:solidFill>
                  <a:schemeClr val="lt1"/>
                </a:solidFill>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solidFill>
                  <a:schemeClr val="lt1"/>
                </a:solidFill>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solidFill>
                  <a:schemeClr val="lt1"/>
                </a:solidFill>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solidFill>
                  <a:schemeClr val="lt1"/>
                </a:solidFill>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65" name="Shape 65"/>
        <p:cNvGrpSpPr/>
        <p:nvPr/>
      </p:nvGrpSpPr>
      <p:grpSpPr>
        <a:xfrm>
          <a:off x="0" y="0"/>
          <a:ext cx="0" cy="0"/>
          <a:chOff x="0" y="0"/>
          <a:chExt cx="0" cy="0"/>
        </a:xfrm>
      </p:grpSpPr>
      <p:sp>
        <p:nvSpPr>
          <p:cNvPr id="66" name="Google Shape;66;p12"/>
          <p:cNvSpPr txBox="1"/>
          <p:nvPr>
            <p:ph type="title"/>
          </p:nvPr>
        </p:nvSpPr>
        <p:spPr>
          <a:xfrm>
            <a:off x="735171" y="402652"/>
            <a:ext cx="9223057" cy="1461801"/>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2"/>
          <p:cNvSpPr txBox="1"/>
          <p:nvPr>
            <p:ph idx="1" type="body"/>
          </p:nvPr>
        </p:nvSpPr>
        <p:spPr>
          <a:xfrm>
            <a:off x="735171" y="2013259"/>
            <a:ext cx="9223057" cy="4798559"/>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8" name="Google Shape;68;p12"/>
          <p:cNvSpPr txBox="1"/>
          <p:nvPr>
            <p:ph idx="10" type="dt"/>
          </p:nvPr>
        </p:nvSpPr>
        <p:spPr>
          <a:xfrm>
            <a:off x="735171" y="7009642"/>
            <a:ext cx="2406015" cy="40265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2"/>
          <p:cNvSpPr txBox="1"/>
          <p:nvPr>
            <p:ph idx="11" type="ftr"/>
          </p:nvPr>
        </p:nvSpPr>
        <p:spPr>
          <a:xfrm>
            <a:off x="3542189" y="7009642"/>
            <a:ext cx="3609023" cy="40265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2"/>
          <p:cNvSpPr txBox="1"/>
          <p:nvPr>
            <p:ph idx="12" type="sldNum"/>
          </p:nvPr>
        </p:nvSpPr>
        <p:spPr>
          <a:xfrm>
            <a:off x="7552214" y="7009642"/>
            <a:ext cx="2406015" cy="40265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71" name="Shape 71"/>
        <p:cNvGrpSpPr/>
        <p:nvPr/>
      </p:nvGrpSpPr>
      <p:grpSpPr>
        <a:xfrm>
          <a:off x="0" y="0"/>
          <a:ext cx="0" cy="0"/>
          <a:chOff x="0" y="0"/>
          <a:chExt cx="0" cy="0"/>
        </a:xfrm>
      </p:grpSpPr>
      <p:sp>
        <p:nvSpPr>
          <p:cNvPr id="72" name="Google Shape;72;p13"/>
          <p:cNvSpPr txBox="1"/>
          <p:nvPr>
            <p:ph type="title"/>
          </p:nvPr>
        </p:nvSpPr>
        <p:spPr>
          <a:xfrm>
            <a:off x="729602" y="1885461"/>
            <a:ext cx="9223057" cy="3145935"/>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13"/>
          <p:cNvSpPr txBox="1"/>
          <p:nvPr>
            <p:ph idx="1" type="body"/>
          </p:nvPr>
        </p:nvSpPr>
        <p:spPr>
          <a:xfrm>
            <a:off x="729602" y="5061158"/>
            <a:ext cx="9223057" cy="1654373"/>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74" name="Google Shape;74;p13"/>
          <p:cNvSpPr txBox="1"/>
          <p:nvPr>
            <p:ph idx="10" type="dt"/>
          </p:nvPr>
        </p:nvSpPr>
        <p:spPr>
          <a:xfrm>
            <a:off x="735171" y="7009642"/>
            <a:ext cx="2406015" cy="40265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3"/>
          <p:cNvSpPr txBox="1"/>
          <p:nvPr>
            <p:ph idx="11" type="ftr"/>
          </p:nvPr>
        </p:nvSpPr>
        <p:spPr>
          <a:xfrm>
            <a:off x="3542189" y="7009642"/>
            <a:ext cx="3609023" cy="40265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3"/>
          <p:cNvSpPr txBox="1"/>
          <p:nvPr>
            <p:ph idx="12" type="sldNum"/>
          </p:nvPr>
        </p:nvSpPr>
        <p:spPr>
          <a:xfrm>
            <a:off x="7552214" y="7009642"/>
            <a:ext cx="2406015" cy="40265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77" name="Shape 77"/>
        <p:cNvGrpSpPr/>
        <p:nvPr/>
      </p:nvGrpSpPr>
      <p:grpSpPr>
        <a:xfrm>
          <a:off x="0" y="0"/>
          <a:ext cx="0" cy="0"/>
          <a:chOff x="0" y="0"/>
          <a:chExt cx="0" cy="0"/>
        </a:xfrm>
      </p:grpSpPr>
      <p:sp>
        <p:nvSpPr>
          <p:cNvPr id="78" name="Google Shape;78;p14"/>
          <p:cNvSpPr txBox="1"/>
          <p:nvPr>
            <p:ph type="title"/>
          </p:nvPr>
        </p:nvSpPr>
        <p:spPr>
          <a:xfrm>
            <a:off x="735171" y="402652"/>
            <a:ext cx="9223057" cy="1461801"/>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4"/>
          <p:cNvSpPr txBox="1"/>
          <p:nvPr>
            <p:ph idx="1" type="body"/>
          </p:nvPr>
        </p:nvSpPr>
        <p:spPr>
          <a:xfrm>
            <a:off x="735171" y="2013259"/>
            <a:ext cx="4544695" cy="4798559"/>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0" name="Google Shape;80;p14"/>
          <p:cNvSpPr txBox="1"/>
          <p:nvPr>
            <p:ph idx="2" type="body"/>
          </p:nvPr>
        </p:nvSpPr>
        <p:spPr>
          <a:xfrm>
            <a:off x="5413534" y="2013259"/>
            <a:ext cx="4544695" cy="4798559"/>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4"/>
          <p:cNvSpPr txBox="1"/>
          <p:nvPr>
            <p:ph idx="10" type="dt"/>
          </p:nvPr>
        </p:nvSpPr>
        <p:spPr>
          <a:xfrm>
            <a:off x="735171" y="7009642"/>
            <a:ext cx="2406015" cy="40265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4"/>
          <p:cNvSpPr txBox="1"/>
          <p:nvPr>
            <p:ph idx="11" type="ftr"/>
          </p:nvPr>
        </p:nvSpPr>
        <p:spPr>
          <a:xfrm>
            <a:off x="3542189" y="7009642"/>
            <a:ext cx="3609023" cy="40265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4"/>
          <p:cNvSpPr txBox="1"/>
          <p:nvPr>
            <p:ph idx="12" type="sldNum"/>
          </p:nvPr>
        </p:nvSpPr>
        <p:spPr>
          <a:xfrm>
            <a:off x="7552214" y="7009642"/>
            <a:ext cx="2406015" cy="40265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84" name="Shape 84"/>
        <p:cNvGrpSpPr/>
        <p:nvPr/>
      </p:nvGrpSpPr>
      <p:grpSpPr>
        <a:xfrm>
          <a:off x="0" y="0"/>
          <a:ext cx="0" cy="0"/>
          <a:chOff x="0" y="0"/>
          <a:chExt cx="0" cy="0"/>
        </a:xfrm>
      </p:grpSpPr>
      <p:sp>
        <p:nvSpPr>
          <p:cNvPr id="85" name="Google Shape;85;p15"/>
          <p:cNvSpPr txBox="1"/>
          <p:nvPr>
            <p:ph type="title"/>
          </p:nvPr>
        </p:nvSpPr>
        <p:spPr>
          <a:xfrm>
            <a:off x="736564" y="402652"/>
            <a:ext cx="9223057" cy="1461801"/>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6" name="Google Shape;86;p15"/>
          <p:cNvSpPr txBox="1"/>
          <p:nvPr>
            <p:ph idx="1" type="body"/>
          </p:nvPr>
        </p:nvSpPr>
        <p:spPr>
          <a:xfrm>
            <a:off x="736564" y="1853949"/>
            <a:ext cx="4523809" cy="90859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87" name="Google Shape;87;p15"/>
          <p:cNvSpPr txBox="1"/>
          <p:nvPr>
            <p:ph idx="2" type="body"/>
          </p:nvPr>
        </p:nvSpPr>
        <p:spPr>
          <a:xfrm>
            <a:off x="736564" y="2762541"/>
            <a:ext cx="4523809" cy="4063282"/>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8" name="Google Shape;88;p15"/>
          <p:cNvSpPr txBox="1"/>
          <p:nvPr>
            <p:ph idx="3" type="body"/>
          </p:nvPr>
        </p:nvSpPr>
        <p:spPr>
          <a:xfrm>
            <a:off x="5413534" y="1853949"/>
            <a:ext cx="4546088" cy="90859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89" name="Google Shape;89;p15"/>
          <p:cNvSpPr txBox="1"/>
          <p:nvPr>
            <p:ph idx="4" type="body"/>
          </p:nvPr>
        </p:nvSpPr>
        <p:spPr>
          <a:xfrm>
            <a:off x="5413534" y="2762541"/>
            <a:ext cx="4546088" cy="4063282"/>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0" name="Google Shape;90;p15"/>
          <p:cNvSpPr txBox="1"/>
          <p:nvPr>
            <p:ph idx="10" type="dt"/>
          </p:nvPr>
        </p:nvSpPr>
        <p:spPr>
          <a:xfrm>
            <a:off x="735171" y="7009642"/>
            <a:ext cx="2406015" cy="40265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15"/>
          <p:cNvSpPr txBox="1"/>
          <p:nvPr>
            <p:ph idx="11" type="ftr"/>
          </p:nvPr>
        </p:nvSpPr>
        <p:spPr>
          <a:xfrm>
            <a:off x="3542189" y="7009642"/>
            <a:ext cx="3609023" cy="40265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5"/>
          <p:cNvSpPr txBox="1"/>
          <p:nvPr>
            <p:ph idx="12" type="sldNum"/>
          </p:nvPr>
        </p:nvSpPr>
        <p:spPr>
          <a:xfrm>
            <a:off x="7552214" y="7009642"/>
            <a:ext cx="2406015" cy="40265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93" name="Shape 93"/>
        <p:cNvGrpSpPr/>
        <p:nvPr/>
      </p:nvGrpSpPr>
      <p:grpSpPr>
        <a:xfrm>
          <a:off x="0" y="0"/>
          <a:ext cx="0" cy="0"/>
          <a:chOff x="0" y="0"/>
          <a:chExt cx="0" cy="0"/>
        </a:xfrm>
      </p:grpSpPr>
      <p:sp>
        <p:nvSpPr>
          <p:cNvPr id="94" name="Google Shape;94;p16"/>
          <p:cNvSpPr txBox="1"/>
          <p:nvPr>
            <p:ph type="title"/>
          </p:nvPr>
        </p:nvSpPr>
        <p:spPr>
          <a:xfrm>
            <a:off x="735171" y="402652"/>
            <a:ext cx="9223057" cy="1461801"/>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5" name="Google Shape;95;p16"/>
          <p:cNvSpPr txBox="1"/>
          <p:nvPr>
            <p:ph idx="10" type="dt"/>
          </p:nvPr>
        </p:nvSpPr>
        <p:spPr>
          <a:xfrm>
            <a:off x="735171" y="7009642"/>
            <a:ext cx="2406015" cy="40265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6"/>
          <p:cNvSpPr txBox="1"/>
          <p:nvPr>
            <p:ph idx="11" type="ftr"/>
          </p:nvPr>
        </p:nvSpPr>
        <p:spPr>
          <a:xfrm>
            <a:off x="3542189" y="7009642"/>
            <a:ext cx="3609023" cy="40265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16"/>
          <p:cNvSpPr txBox="1"/>
          <p:nvPr>
            <p:ph idx="12" type="sldNum"/>
          </p:nvPr>
        </p:nvSpPr>
        <p:spPr>
          <a:xfrm>
            <a:off x="7552214" y="7009642"/>
            <a:ext cx="2406015" cy="40265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98" name="Shape 98"/>
        <p:cNvGrpSpPr/>
        <p:nvPr/>
      </p:nvGrpSpPr>
      <p:grpSpPr>
        <a:xfrm>
          <a:off x="0" y="0"/>
          <a:ext cx="0" cy="0"/>
          <a:chOff x="0" y="0"/>
          <a:chExt cx="0" cy="0"/>
        </a:xfrm>
      </p:grpSpPr>
      <p:sp>
        <p:nvSpPr>
          <p:cNvPr id="99" name="Google Shape;99;p17"/>
          <p:cNvSpPr txBox="1"/>
          <p:nvPr>
            <p:ph idx="10" type="dt"/>
          </p:nvPr>
        </p:nvSpPr>
        <p:spPr>
          <a:xfrm>
            <a:off x="735171" y="7009642"/>
            <a:ext cx="2406015" cy="40265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17"/>
          <p:cNvSpPr txBox="1"/>
          <p:nvPr>
            <p:ph idx="11" type="ftr"/>
          </p:nvPr>
        </p:nvSpPr>
        <p:spPr>
          <a:xfrm>
            <a:off x="3542189" y="7009642"/>
            <a:ext cx="3609023" cy="40265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17"/>
          <p:cNvSpPr txBox="1"/>
          <p:nvPr>
            <p:ph idx="12" type="sldNum"/>
          </p:nvPr>
        </p:nvSpPr>
        <p:spPr>
          <a:xfrm>
            <a:off x="7552214" y="7009642"/>
            <a:ext cx="2406015" cy="40265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102" name="Shape 102"/>
        <p:cNvGrpSpPr/>
        <p:nvPr/>
      </p:nvGrpSpPr>
      <p:grpSpPr>
        <a:xfrm>
          <a:off x="0" y="0"/>
          <a:ext cx="0" cy="0"/>
          <a:chOff x="0" y="0"/>
          <a:chExt cx="0" cy="0"/>
        </a:xfrm>
      </p:grpSpPr>
      <p:sp>
        <p:nvSpPr>
          <p:cNvPr id="103" name="Google Shape;103;p18"/>
          <p:cNvSpPr txBox="1"/>
          <p:nvPr>
            <p:ph type="title"/>
          </p:nvPr>
        </p:nvSpPr>
        <p:spPr>
          <a:xfrm>
            <a:off x="736564" y="504190"/>
            <a:ext cx="3448900" cy="1764665"/>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4" name="Google Shape;104;p18"/>
          <p:cNvSpPr txBox="1"/>
          <p:nvPr>
            <p:ph idx="1" type="body"/>
          </p:nvPr>
        </p:nvSpPr>
        <p:spPr>
          <a:xfrm>
            <a:off x="4546088" y="1088910"/>
            <a:ext cx="5413534" cy="53745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05" name="Google Shape;105;p18"/>
          <p:cNvSpPr txBox="1"/>
          <p:nvPr>
            <p:ph idx="2" type="body"/>
          </p:nvPr>
        </p:nvSpPr>
        <p:spPr>
          <a:xfrm>
            <a:off x="736564" y="2268855"/>
            <a:ext cx="3448900" cy="4203335"/>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06" name="Google Shape;106;p18"/>
          <p:cNvSpPr txBox="1"/>
          <p:nvPr>
            <p:ph idx="10" type="dt"/>
          </p:nvPr>
        </p:nvSpPr>
        <p:spPr>
          <a:xfrm>
            <a:off x="735171" y="7009642"/>
            <a:ext cx="2406015" cy="40265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18"/>
          <p:cNvSpPr txBox="1"/>
          <p:nvPr>
            <p:ph idx="11" type="ftr"/>
          </p:nvPr>
        </p:nvSpPr>
        <p:spPr>
          <a:xfrm>
            <a:off x="3542189" y="7009642"/>
            <a:ext cx="3609023" cy="40265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18"/>
          <p:cNvSpPr txBox="1"/>
          <p:nvPr>
            <p:ph idx="12" type="sldNum"/>
          </p:nvPr>
        </p:nvSpPr>
        <p:spPr>
          <a:xfrm>
            <a:off x="7552214" y="7009642"/>
            <a:ext cx="2406015" cy="40265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109" name="Shape 109"/>
        <p:cNvGrpSpPr/>
        <p:nvPr/>
      </p:nvGrpSpPr>
      <p:grpSpPr>
        <a:xfrm>
          <a:off x="0" y="0"/>
          <a:ext cx="0" cy="0"/>
          <a:chOff x="0" y="0"/>
          <a:chExt cx="0" cy="0"/>
        </a:xfrm>
      </p:grpSpPr>
      <p:sp>
        <p:nvSpPr>
          <p:cNvPr id="110" name="Google Shape;110;p19"/>
          <p:cNvSpPr txBox="1"/>
          <p:nvPr>
            <p:ph type="title"/>
          </p:nvPr>
        </p:nvSpPr>
        <p:spPr>
          <a:xfrm>
            <a:off x="736564" y="504190"/>
            <a:ext cx="3448900" cy="1764665"/>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1" name="Google Shape;111;p19"/>
          <p:cNvSpPr/>
          <p:nvPr>
            <p:ph idx="2" type="pic"/>
          </p:nvPr>
        </p:nvSpPr>
        <p:spPr>
          <a:xfrm>
            <a:off x="4546088" y="1088910"/>
            <a:ext cx="5413534" cy="53745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12" name="Google Shape;112;p19"/>
          <p:cNvSpPr txBox="1"/>
          <p:nvPr>
            <p:ph idx="1" type="body"/>
          </p:nvPr>
        </p:nvSpPr>
        <p:spPr>
          <a:xfrm>
            <a:off x="736564" y="2268855"/>
            <a:ext cx="3448900" cy="4203335"/>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13" name="Google Shape;113;p19"/>
          <p:cNvSpPr txBox="1"/>
          <p:nvPr>
            <p:ph idx="10" type="dt"/>
          </p:nvPr>
        </p:nvSpPr>
        <p:spPr>
          <a:xfrm>
            <a:off x="735171" y="7009642"/>
            <a:ext cx="2406015" cy="40265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19"/>
          <p:cNvSpPr txBox="1"/>
          <p:nvPr>
            <p:ph idx="11" type="ftr"/>
          </p:nvPr>
        </p:nvSpPr>
        <p:spPr>
          <a:xfrm>
            <a:off x="3542189" y="7009642"/>
            <a:ext cx="3609023" cy="40265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5" name="Google Shape;115;p19"/>
          <p:cNvSpPr txBox="1"/>
          <p:nvPr>
            <p:ph idx="12" type="sldNum"/>
          </p:nvPr>
        </p:nvSpPr>
        <p:spPr>
          <a:xfrm>
            <a:off x="7552214" y="7009642"/>
            <a:ext cx="2406015" cy="40265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16" name="Shape 116"/>
        <p:cNvGrpSpPr/>
        <p:nvPr/>
      </p:nvGrpSpPr>
      <p:grpSpPr>
        <a:xfrm>
          <a:off x="0" y="0"/>
          <a:ext cx="0" cy="0"/>
          <a:chOff x="0" y="0"/>
          <a:chExt cx="0" cy="0"/>
        </a:xfrm>
      </p:grpSpPr>
      <p:sp>
        <p:nvSpPr>
          <p:cNvPr id="117" name="Google Shape;117;p20"/>
          <p:cNvSpPr txBox="1"/>
          <p:nvPr>
            <p:ph type="title"/>
          </p:nvPr>
        </p:nvSpPr>
        <p:spPr>
          <a:xfrm>
            <a:off x="735171" y="402652"/>
            <a:ext cx="9223057" cy="1461801"/>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8" name="Google Shape;118;p20"/>
          <p:cNvSpPr txBox="1"/>
          <p:nvPr>
            <p:ph idx="1" type="body"/>
          </p:nvPr>
        </p:nvSpPr>
        <p:spPr>
          <a:xfrm rot="5400000">
            <a:off x="2947421" y="-198991"/>
            <a:ext cx="4798559" cy="922305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9" name="Google Shape;119;p20"/>
          <p:cNvSpPr txBox="1"/>
          <p:nvPr>
            <p:ph idx="10" type="dt"/>
          </p:nvPr>
        </p:nvSpPr>
        <p:spPr>
          <a:xfrm>
            <a:off x="735171" y="7009642"/>
            <a:ext cx="2406015" cy="40265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20"/>
          <p:cNvSpPr txBox="1"/>
          <p:nvPr>
            <p:ph idx="11" type="ftr"/>
          </p:nvPr>
        </p:nvSpPr>
        <p:spPr>
          <a:xfrm>
            <a:off x="3542189" y="7009642"/>
            <a:ext cx="3609023" cy="40265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20"/>
          <p:cNvSpPr txBox="1"/>
          <p:nvPr>
            <p:ph idx="12" type="sldNum"/>
          </p:nvPr>
        </p:nvSpPr>
        <p:spPr>
          <a:xfrm>
            <a:off x="7552214" y="7009642"/>
            <a:ext cx="2406015" cy="40265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22" name="Shape 122"/>
        <p:cNvGrpSpPr/>
        <p:nvPr/>
      </p:nvGrpSpPr>
      <p:grpSpPr>
        <a:xfrm>
          <a:off x="0" y="0"/>
          <a:ext cx="0" cy="0"/>
          <a:chOff x="0" y="0"/>
          <a:chExt cx="0" cy="0"/>
        </a:xfrm>
      </p:grpSpPr>
      <p:sp>
        <p:nvSpPr>
          <p:cNvPr id="123" name="Google Shape;123;p21"/>
          <p:cNvSpPr txBox="1"/>
          <p:nvPr>
            <p:ph type="title"/>
          </p:nvPr>
        </p:nvSpPr>
        <p:spPr>
          <a:xfrm rot="5400000">
            <a:off x="5600764" y="2454352"/>
            <a:ext cx="6409166" cy="2305764"/>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4" name="Google Shape;124;p21"/>
          <p:cNvSpPr txBox="1"/>
          <p:nvPr>
            <p:ph idx="1" type="body"/>
          </p:nvPr>
        </p:nvSpPr>
        <p:spPr>
          <a:xfrm rot="5400000">
            <a:off x="922401" y="215422"/>
            <a:ext cx="6409166" cy="6783626"/>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5" name="Google Shape;125;p21"/>
          <p:cNvSpPr txBox="1"/>
          <p:nvPr>
            <p:ph idx="10" type="dt"/>
          </p:nvPr>
        </p:nvSpPr>
        <p:spPr>
          <a:xfrm>
            <a:off x="735171" y="7009642"/>
            <a:ext cx="2406015" cy="40265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21"/>
          <p:cNvSpPr txBox="1"/>
          <p:nvPr>
            <p:ph idx="11" type="ftr"/>
          </p:nvPr>
        </p:nvSpPr>
        <p:spPr>
          <a:xfrm>
            <a:off x="3542189" y="7009642"/>
            <a:ext cx="3609023" cy="40265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p21"/>
          <p:cNvSpPr txBox="1"/>
          <p:nvPr>
            <p:ph idx="12" type="sldNum"/>
          </p:nvPr>
        </p:nvSpPr>
        <p:spPr>
          <a:xfrm>
            <a:off x="7552214" y="7009642"/>
            <a:ext cx="2406015" cy="40265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able of content" showMasterSp="0">
  <p:cSld name="Table of content">
    <p:bg>
      <p:bgPr>
        <a:solidFill>
          <a:schemeClr val="lt1"/>
        </a:solidFill>
      </p:bgPr>
    </p:bg>
    <p:spTree>
      <p:nvGrpSpPr>
        <p:cNvPr id="12" name="Shape 12"/>
        <p:cNvGrpSpPr/>
        <p:nvPr/>
      </p:nvGrpSpPr>
      <p:grpSpPr>
        <a:xfrm>
          <a:off x="0" y="0"/>
          <a:ext cx="0" cy="0"/>
          <a:chOff x="0" y="0"/>
          <a:chExt cx="0" cy="0"/>
        </a:xfrm>
      </p:grpSpPr>
      <p:sp>
        <p:nvSpPr>
          <p:cNvPr id="13" name="Google Shape;13;p3"/>
          <p:cNvSpPr/>
          <p:nvPr/>
        </p:nvSpPr>
        <p:spPr>
          <a:xfrm>
            <a:off x="698500" y="1952625"/>
            <a:ext cx="1287145" cy="0"/>
          </a:xfrm>
          <a:custGeom>
            <a:rect b="b" l="l" r="r" t="t"/>
            <a:pathLst>
              <a:path extrusionOk="0" h="120000" w="1287145">
                <a:moveTo>
                  <a:pt x="0" y="0"/>
                </a:moveTo>
                <a:lnTo>
                  <a:pt x="1287005" y="0"/>
                </a:lnTo>
              </a:path>
            </a:pathLst>
          </a:custGeom>
          <a:noFill/>
          <a:ln cap="flat" cmpd="sng" w="76200">
            <a:solidFill>
              <a:srgbClr val="00569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 name="Google Shape;14;p3"/>
          <p:cNvSpPr txBox="1"/>
          <p:nvPr>
            <p:ph idx="1" type="body"/>
          </p:nvPr>
        </p:nvSpPr>
        <p:spPr>
          <a:xfrm>
            <a:off x="686486" y="695325"/>
            <a:ext cx="4648200" cy="9144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1" i="0" sz="3200" u="none" cap="none" strike="noStrike">
                <a:solidFill>
                  <a:srgbClr val="418FDE"/>
                </a:solidFill>
                <a:latin typeface="Roboto Slab"/>
                <a:ea typeface="Roboto Slab"/>
                <a:cs typeface="Roboto Slab"/>
                <a:sym typeface="Roboto Slab"/>
              </a:defRPr>
            </a:lvl1pPr>
            <a:lvl2pPr indent="-228600" lvl="1" marL="914400" marR="0" rtl="0" algn="l">
              <a:spcBef>
                <a:spcPts val="0"/>
              </a:spcBef>
              <a:spcAft>
                <a:spcPts val="0"/>
              </a:spcAft>
              <a:buSzPts val="1400"/>
              <a:buNone/>
              <a:defRPr b="0" i="0" sz="18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8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8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8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15" name="Google Shape;15;p3"/>
          <p:cNvSpPr txBox="1"/>
          <p:nvPr>
            <p:ph idx="2" type="body"/>
          </p:nvPr>
        </p:nvSpPr>
        <p:spPr>
          <a:xfrm>
            <a:off x="711200" y="2714625"/>
            <a:ext cx="4635500" cy="3086100"/>
          </a:xfrm>
          <a:prstGeom prst="rect">
            <a:avLst/>
          </a:prstGeom>
          <a:noFill/>
          <a:ln>
            <a:noFill/>
          </a:ln>
        </p:spPr>
        <p:txBody>
          <a:bodyPr anchorCtr="0" anchor="t" bIns="0" lIns="0" spcFirstLastPara="1" rIns="0" wrap="square" tIns="0">
            <a:noAutofit/>
          </a:bodyPr>
          <a:lstStyle>
            <a:lvl1pPr indent="-381000" lvl="0" marL="457200" marR="0" rtl="0" algn="l">
              <a:lnSpc>
                <a:spcPct val="150000"/>
              </a:lnSpc>
              <a:spcBef>
                <a:spcPts val="0"/>
              </a:spcBef>
              <a:spcAft>
                <a:spcPts val="0"/>
              </a:spcAft>
              <a:buSzPts val="2400"/>
              <a:buFont typeface="Arial"/>
              <a:buChar char="•"/>
              <a:defRPr b="1" i="0" sz="2400" u="none" cap="none" strike="noStrike">
                <a:latin typeface="Roboto"/>
                <a:ea typeface="Roboto"/>
                <a:cs typeface="Roboto"/>
                <a:sym typeface="Roboto"/>
              </a:defRPr>
            </a:lvl1pPr>
            <a:lvl2pPr indent="-228600" lvl="1" marL="914400" marR="0" rtl="0" algn="l">
              <a:spcBef>
                <a:spcPts val="0"/>
              </a:spcBef>
              <a:spcAft>
                <a:spcPts val="0"/>
              </a:spcAft>
              <a:buSzPts val="1400"/>
              <a:buNone/>
              <a:defRPr b="0" i="0" sz="18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8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8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8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hapter with title and intro" showMasterSp="0">
  <p:cSld name="Chapter with title and intro">
    <p:bg>
      <p:bgPr>
        <a:solidFill>
          <a:schemeClr val="lt1"/>
        </a:solidFill>
      </p:bgPr>
    </p:bg>
    <p:spTree>
      <p:nvGrpSpPr>
        <p:cNvPr id="16" name="Shape 16"/>
        <p:cNvGrpSpPr/>
        <p:nvPr/>
      </p:nvGrpSpPr>
      <p:grpSpPr>
        <a:xfrm>
          <a:off x="0" y="0"/>
          <a:ext cx="0" cy="0"/>
          <a:chOff x="0" y="0"/>
          <a:chExt cx="0" cy="0"/>
        </a:xfrm>
      </p:grpSpPr>
      <p:sp>
        <p:nvSpPr>
          <p:cNvPr id="17" name="Google Shape;17;p4"/>
          <p:cNvSpPr/>
          <p:nvPr/>
        </p:nvSpPr>
        <p:spPr>
          <a:xfrm>
            <a:off x="698500" y="1952625"/>
            <a:ext cx="1287145" cy="0"/>
          </a:xfrm>
          <a:custGeom>
            <a:rect b="b" l="l" r="r" t="t"/>
            <a:pathLst>
              <a:path extrusionOk="0" h="120000" w="1287145">
                <a:moveTo>
                  <a:pt x="0" y="0"/>
                </a:moveTo>
                <a:lnTo>
                  <a:pt x="1287005" y="0"/>
                </a:lnTo>
              </a:path>
            </a:pathLst>
          </a:custGeom>
          <a:noFill/>
          <a:ln cap="flat" cmpd="sng" w="76200">
            <a:solidFill>
              <a:srgbClr val="00569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8" name="Google Shape;18;p4"/>
          <p:cNvSpPr txBox="1"/>
          <p:nvPr>
            <p:ph idx="1" type="body"/>
          </p:nvPr>
        </p:nvSpPr>
        <p:spPr>
          <a:xfrm>
            <a:off x="698500" y="771525"/>
            <a:ext cx="6553200" cy="4191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1" i="0" sz="3200" u="none" cap="none" strike="noStrike">
                <a:solidFill>
                  <a:srgbClr val="418FDE"/>
                </a:solidFill>
                <a:latin typeface="Roboto Slab"/>
                <a:ea typeface="Roboto Slab"/>
                <a:cs typeface="Roboto Slab"/>
                <a:sym typeface="Roboto Slab"/>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19" name="Google Shape;19;p4"/>
          <p:cNvSpPr txBox="1"/>
          <p:nvPr>
            <p:ph idx="2" type="body"/>
          </p:nvPr>
        </p:nvSpPr>
        <p:spPr>
          <a:xfrm>
            <a:off x="697814" y="1372630"/>
            <a:ext cx="4724400" cy="3429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1" i="0" sz="1800" u="none" cap="none" strike="noStrike">
                <a:latin typeface="Roboto"/>
                <a:ea typeface="Roboto"/>
                <a:cs typeface="Roboto"/>
                <a:sym typeface="Roboto"/>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20" name="Google Shape;20;p4"/>
          <p:cNvSpPr txBox="1"/>
          <p:nvPr>
            <p:ph idx="3" type="body"/>
          </p:nvPr>
        </p:nvSpPr>
        <p:spPr>
          <a:xfrm>
            <a:off x="698500" y="2447925"/>
            <a:ext cx="4648200" cy="13335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solidFill>
                  <a:srgbClr val="418FDE"/>
                </a:solidFill>
                <a:latin typeface="Roboto Slab"/>
                <a:ea typeface="Roboto Slab"/>
                <a:cs typeface="Roboto Slab"/>
                <a:sym typeface="Roboto Slab"/>
              </a:defRPr>
            </a:lvl1pPr>
            <a:lvl2pPr indent="-228600" lvl="1" marL="914400" marR="0" rtl="0" algn="l">
              <a:spcBef>
                <a:spcPts val="0"/>
              </a:spcBef>
              <a:spcAft>
                <a:spcPts val="0"/>
              </a:spcAft>
              <a:buSzPts val="1400"/>
              <a:buNone/>
              <a:defRPr b="0" i="0" sz="1800" u="none" cap="none" strike="noStrike">
                <a:solidFill>
                  <a:srgbClr val="418FDE"/>
                </a:solidFill>
                <a:latin typeface="Roboto Slab"/>
                <a:ea typeface="Roboto Slab"/>
                <a:cs typeface="Roboto Slab"/>
                <a:sym typeface="Roboto Slab"/>
              </a:defRPr>
            </a:lvl2pPr>
            <a:lvl3pPr indent="-228600" lvl="2" marL="1371600" marR="0" rtl="0" algn="l">
              <a:spcBef>
                <a:spcPts val="0"/>
              </a:spcBef>
              <a:spcAft>
                <a:spcPts val="0"/>
              </a:spcAft>
              <a:buSzPts val="1400"/>
              <a:buNone/>
              <a:defRPr b="0" i="0" sz="1800" u="none" cap="none" strike="noStrike">
                <a:solidFill>
                  <a:srgbClr val="418FDE"/>
                </a:solidFill>
                <a:latin typeface="Roboto Slab"/>
                <a:ea typeface="Roboto Slab"/>
                <a:cs typeface="Roboto Slab"/>
                <a:sym typeface="Roboto Slab"/>
              </a:defRPr>
            </a:lvl3pPr>
            <a:lvl4pPr indent="-228600" lvl="3" marL="1828800" marR="0" rtl="0" algn="l">
              <a:spcBef>
                <a:spcPts val="0"/>
              </a:spcBef>
              <a:spcAft>
                <a:spcPts val="0"/>
              </a:spcAft>
              <a:buSzPts val="1400"/>
              <a:buNone/>
              <a:defRPr b="0" i="0" sz="1800" u="none" cap="none" strike="noStrike">
                <a:solidFill>
                  <a:srgbClr val="418FDE"/>
                </a:solidFill>
                <a:latin typeface="Roboto Slab"/>
                <a:ea typeface="Roboto Slab"/>
                <a:cs typeface="Roboto Slab"/>
                <a:sym typeface="Roboto Slab"/>
              </a:defRPr>
            </a:lvl4pPr>
            <a:lvl5pPr indent="-228600" lvl="4" marL="2286000" marR="0" rtl="0" algn="l">
              <a:spcBef>
                <a:spcPts val="0"/>
              </a:spcBef>
              <a:spcAft>
                <a:spcPts val="0"/>
              </a:spcAft>
              <a:buSzPts val="1400"/>
              <a:buNone/>
              <a:defRPr b="0" i="0" sz="1800" u="none" cap="none" strike="noStrike">
                <a:solidFill>
                  <a:srgbClr val="418FDE"/>
                </a:solidFill>
                <a:latin typeface="Roboto Slab"/>
                <a:ea typeface="Roboto Slab"/>
                <a:cs typeface="Roboto Slab"/>
                <a:sym typeface="Roboto Slab"/>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21" name="Google Shape;21;p4"/>
          <p:cNvSpPr txBox="1"/>
          <p:nvPr>
            <p:ph idx="4" type="body"/>
          </p:nvPr>
        </p:nvSpPr>
        <p:spPr>
          <a:xfrm>
            <a:off x="698500" y="4010025"/>
            <a:ext cx="4572000" cy="28194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atin typeface="Roboto"/>
                <a:ea typeface="Roboto"/>
                <a:cs typeface="Roboto"/>
                <a:sym typeface="Roboto"/>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hapter with intro" showMasterSp="0">
  <p:cSld name="Chapter with intro">
    <p:bg>
      <p:bgPr>
        <a:solidFill>
          <a:schemeClr val="lt1"/>
        </a:solidFill>
      </p:bgPr>
    </p:bg>
    <p:spTree>
      <p:nvGrpSpPr>
        <p:cNvPr id="22" name="Shape 22"/>
        <p:cNvGrpSpPr/>
        <p:nvPr/>
      </p:nvGrpSpPr>
      <p:grpSpPr>
        <a:xfrm>
          <a:off x="0" y="0"/>
          <a:ext cx="0" cy="0"/>
          <a:chOff x="0" y="0"/>
          <a:chExt cx="0" cy="0"/>
        </a:xfrm>
      </p:grpSpPr>
      <p:sp>
        <p:nvSpPr>
          <p:cNvPr id="23" name="Google Shape;23;p5"/>
          <p:cNvSpPr/>
          <p:nvPr/>
        </p:nvSpPr>
        <p:spPr>
          <a:xfrm>
            <a:off x="1" y="0"/>
            <a:ext cx="10692130" cy="7560309"/>
          </a:xfrm>
          <a:custGeom>
            <a:rect b="b" l="l" r="r" t="t"/>
            <a:pathLst>
              <a:path extrusionOk="0" h="7560309" w="10692130">
                <a:moveTo>
                  <a:pt x="0" y="7560005"/>
                </a:moveTo>
                <a:lnTo>
                  <a:pt x="10692003" y="7560005"/>
                </a:lnTo>
                <a:lnTo>
                  <a:pt x="10692003" y="0"/>
                </a:lnTo>
                <a:lnTo>
                  <a:pt x="0" y="0"/>
                </a:lnTo>
                <a:lnTo>
                  <a:pt x="0" y="7560005"/>
                </a:lnTo>
                <a:close/>
              </a:path>
            </a:pathLst>
          </a:custGeom>
          <a:solidFill>
            <a:srgbClr val="418FD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 name="Google Shape;24;p5"/>
          <p:cNvSpPr/>
          <p:nvPr/>
        </p:nvSpPr>
        <p:spPr>
          <a:xfrm>
            <a:off x="698500" y="1952625"/>
            <a:ext cx="1287145" cy="0"/>
          </a:xfrm>
          <a:custGeom>
            <a:rect b="b" l="l" r="r" t="t"/>
            <a:pathLst>
              <a:path extrusionOk="0" h="120000" w="1287145">
                <a:moveTo>
                  <a:pt x="0" y="0"/>
                </a:moveTo>
                <a:lnTo>
                  <a:pt x="1287005" y="0"/>
                </a:lnTo>
              </a:path>
            </a:pathLst>
          </a:custGeom>
          <a:noFill/>
          <a:ln cap="flat" cmpd="sng" w="76200">
            <a:solidFill>
              <a:srgbClr val="00569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 name="Google Shape;25;p5"/>
          <p:cNvSpPr txBox="1"/>
          <p:nvPr>
            <p:ph idx="1" type="body"/>
          </p:nvPr>
        </p:nvSpPr>
        <p:spPr>
          <a:xfrm>
            <a:off x="695690" y="774307"/>
            <a:ext cx="5638800" cy="9144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1" i="0" sz="3200" u="none" cap="none" strike="noStrike">
                <a:solidFill>
                  <a:schemeClr val="lt1"/>
                </a:solidFill>
                <a:latin typeface="Roboto Slab"/>
                <a:ea typeface="Roboto Slab"/>
                <a:cs typeface="Roboto Slab"/>
                <a:sym typeface="Roboto Slab"/>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26" name="Google Shape;26;p5"/>
          <p:cNvSpPr txBox="1"/>
          <p:nvPr>
            <p:ph idx="2" type="body"/>
          </p:nvPr>
        </p:nvSpPr>
        <p:spPr>
          <a:xfrm>
            <a:off x="695325" y="2638425"/>
            <a:ext cx="6251575" cy="28194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solidFill>
                  <a:schemeClr val="lt1"/>
                </a:solidFill>
                <a:latin typeface="Roboto"/>
                <a:ea typeface="Roboto"/>
                <a:cs typeface="Roboto"/>
                <a:sym typeface="Roboto"/>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figures">
  <p:cSld name="Big figures">
    <p:spTree>
      <p:nvGrpSpPr>
        <p:cNvPr id="27" name="Shape 27"/>
        <p:cNvGrpSpPr/>
        <p:nvPr/>
      </p:nvGrpSpPr>
      <p:grpSpPr>
        <a:xfrm>
          <a:off x="0" y="0"/>
          <a:ext cx="0" cy="0"/>
          <a:chOff x="0" y="0"/>
          <a:chExt cx="0" cy="0"/>
        </a:xfrm>
      </p:grpSpPr>
      <p:sp>
        <p:nvSpPr>
          <p:cNvPr id="28" name="Google Shape;28;p6"/>
          <p:cNvSpPr txBox="1"/>
          <p:nvPr>
            <p:ph idx="1" type="body"/>
          </p:nvPr>
        </p:nvSpPr>
        <p:spPr>
          <a:xfrm>
            <a:off x="698500" y="771525"/>
            <a:ext cx="6553200" cy="4191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1" i="0" sz="3200" u="none" cap="none" strike="noStrike">
                <a:solidFill>
                  <a:srgbClr val="418FDE"/>
                </a:solidFill>
                <a:latin typeface="Roboto Slab"/>
                <a:ea typeface="Roboto Slab"/>
                <a:cs typeface="Roboto Slab"/>
                <a:sym typeface="Roboto Slab"/>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29" name="Google Shape;29;p6"/>
          <p:cNvSpPr txBox="1"/>
          <p:nvPr>
            <p:ph idx="2" type="body"/>
          </p:nvPr>
        </p:nvSpPr>
        <p:spPr>
          <a:xfrm>
            <a:off x="698500" y="2447925"/>
            <a:ext cx="2476500" cy="8001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1" i="0" sz="6000" u="none" cap="none" strike="noStrike">
                <a:solidFill>
                  <a:srgbClr val="418FDE"/>
                </a:solidFill>
                <a:latin typeface="Roboto Slab"/>
                <a:ea typeface="Roboto Slab"/>
                <a:cs typeface="Roboto Slab"/>
                <a:sym typeface="Roboto Slab"/>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30" name="Google Shape;30;p6"/>
          <p:cNvSpPr txBox="1"/>
          <p:nvPr>
            <p:ph idx="3" type="body"/>
          </p:nvPr>
        </p:nvSpPr>
        <p:spPr>
          <a:xfrm>
            <a:off x="698500" y="3400425"/>
            <a:ext cx="2743200" cy="5334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atin typeface="Roboto"/>
                <a:ea typeface="Roboto"/>
                <a:cs typeface="Roboto"/>
                <a:sym typeface="Roboto"/>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31" name="Google Shape;31;p6"/>
          <p:cNvSpPr txBox="1"/>
          <p:nvPr>
            <p:ph idx="4" type="body"/>
          </p:nvPr>
        </p:nvSpPr>
        <p:spPr>
          <a:xfrm>
            <a:off x="5346700" y="2447925"/>
            <a:ext cx="2476500" cy="8001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1" i="0" sz="6000" u="none" cap="none" strike="noStrike">
                <a:solidFill>
                  <a:srgbClr val="418FDE"/>
                </a:solidFill>
                <a:latin typeface="Roboto Slab"/>
                <a:ea typeface="Roboto Slab"/>
                <a:cs typeface="Roboto Slab"/>
                <a:sym typeface="Roboto Slab"/>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32" name="Google Shape;32;p6"/>
          <p:cNvSpPr txBox="1"/>
          <p:nvPr>
            <p:ph idx="5" type="body"/>
          </p:nvPr>
        </p:nvSpPr>
        <p:spPr>
          <a:xfrm>
            <a:off x="5346700" y="3400425"/>
            <a:ext cx="2743200" cy="5334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atin typeface="Roboto"/>
                <a:ea typeface="Roboto"/>
                <a:cs typeface="Roboto"/>
                <a:sym typeface="Roboto"/>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33" name="Google Shape;33;p6"/>
          <p:cNvSpPr txBox="1"/>
          <p:nvPr>
            <p:ph idx="6" type="body"/>
          </p:nvPr>
        </p:nvSpPr>
        <p:spPr>
          <a:xfrm>
            <a:off x="698500" y="4695825"/>
            <a:ext cx="2476500" cy="8001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1" i="0" sz="6000" u="none" cap="none" strike="noStrike">
                <a:solidFill>
                  <a:srgbClr val="418FDE"/>
                </a:solidFill>
                <a:latin typeface="Roboto Slab"/>
                <a:ea typeface="Roboto Slab"/>
                <a:cs typeface="Roboto Slab"/>
                <a:sym typeface="Roboto Slab"/>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34" name="Google Shape;34;p6"/>
          <p:cNvSpPr txBox="1"/>
          <p:nvPr>
            <p:ph idx="7" type="body"/>
          </p:nvPr>
        </p:nvSpPr>
        <p:spPr>
          <a:xfrm>
            <a:off x="698500" y="5610225"/>
            <a:ext cx="2743200" cy="5334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atin typeface="Roboto"/>
                <a:ea typeface="Roboto"/>
                <a:cs typeface="Roboto"/>
                <a:sym typeface="Roboto"/>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35" name="Google Shape;35;p6"/>
          <p:cNvSpPr txBox="1"/>
          <p:nvPr>
            <p:ph idx="8" type="body"/>
          </p:nvPr>
        </p:nvSpPr>
        <p:spPr>
          <a:xfrm>
            <a:off x="5346700" y="4695825"/>
            <a:ext cx="2476500" cy="8001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1" i="0" sz="6000" u="none" cap="none" strike="noStrike">
                <a:solidFill>
                  <a:srgbClr val="418FDE"/>
                </a:solidFill>
                <a:latin typeface="Roboto Slab"/>
                <a:ea typeface="Roboto Slab"/>
                <a:cs typeface="Roboto Slab"/>
                <a:sym typeface="Roboto Slab"/>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36" name="Google Shape;36;p6"/>
          <p:cNvSpPr txBox="1"/>
          <p:nvPr>
            <p:ph idx="9" type="body"/>
          </p:nvPr>
        </p:nvSpPr>
        <p:spPr>
          <a:xfrm>
            <a:off x="5346700" y="5610225"/>
            <a:ext cx="2743200" cy="5334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atin typeface="Roboto"/>
                <a:ea typeface="Roboto"/>
                <a:cs typeface="Roboto"/>
                <a:sym typeface="Roboto"/>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37" name="Google Shape;37;p6"/>
          <p:cNvSpPr/>
          <p:nvPr/>
        </p:nvSpPr>
        <p:spPr>
          <a:xfrm>
            <a:off x="698500" y="1952625"/>
            <a:ext cx="1287145" cy="0"/>
          </a:xfrm>
          <a:custGeom>
            <a:rect b="b" l="l" r="r" t="t"/>
            <a:pathLst>
              <a:path extrusionOk="0" h="120000" w="1287145">
                <a:moveTo>
                  <a:pt x="0" y="0"/>
                </a:moveTo>
                <a:lnTo>
                  <a:pt x="1287005" y="0"/>
                </a:lnTo>
              </a:path>
            </a:pathLst>
          </a:custGeom>
          <a:noFill/>
          <a:ln cap="flat" cmpd="sng" w="76200">
            <a:solidFill>
              <a:srgbClr val="00569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8" name="Google Shape;38;p6"/>
          <p:cNvSpPr txBox="1"/>
          <p:nvPr>
            <p:ph idx="13" type="body"/>
          </p:nvPr>
        </p:nvSpPr>
        <p:spPr>
          <a:xfrm>
            <a:off x="697814" y="1372630"/>
            <a:ext cx="4724400" cy="3429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1" i="0" sz="1800" u="none" cap="none" strike="noStrike">
                <a:latin typeface="Roboto"/>
                <a:ea typeface="Roboto"/>
                <a:cs typeface="Roboto"/>
                <a:sym typeface="Roboto"/>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3 columns">
  <p:cSld name="3 columns">
    <p:spTree>
      <p:nvGrpSpPr>
        <p:cNvPr id="39" name="Shape 39"/>
        <p:cNvGrpSpPr/>
        <p:nvPr/>
      </p:nvGrpSpPr>
      <p:grpSpPr>
        <a:xfrm>
          <a:off x="0" y="0"/>
          <a:ext cx="0" cy="0"/>
          <a:chOff x="0" y="0"/>
          <a:chExt cx="0" cy="0"/>
        </a:xfrm>
      </p:grpSpPr>
      <p:sp>
        <p:nvSpPr>
          <p:cNvPr id="40" name="Google Shape;40;p7"/>
          <p:cNvSpPr txBox="1"/>
          <p:nvPr>
            <p:ph idx="1" type="body"/>
          </p:nvPr>
        </p:nvSpPr>
        <p:spPr>
          <a:xfrm>
            <a:off x="698500" y="771525"/>
            <a:ext cx="6553200" cy="4191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1" i="0" sz="3200" u="none" cap="none" strike="noStrike">
                <a:solidFill>
                  <a:srgbClr val="418FDE"/>
                </a:solidFill>
                <a:latin typeface="Roboto Slab"/>
                <a:ea typeface="Roboto Slab"/>
                <a:cs typeface="Roboto Slab"/>
                <a:sym typeface="Roboto Slab"/>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41" name="Google Shape;41;p7"/>
          <p:cNvSpPr/>
          <p:nvPr/>
        </p:nvSpPr>
        <p:spPr>
          <a:xfrm>
            <a:off x="698500" y="1952625"/>
            <a:ext cx="1287145" cy="0"/>
          </a:xfrm>
          <a:custGeom>
            <a:rect b="b" l="l" r="r" t="t"/>
            <a:pathLst>
              <a:path extrusionOk="0" h="120000" w="1287145">
                <a:moveTo>
                  <a:pt x="0" y="0"/>
                </a:moveTo>
                <a:lnTo>
                  <a:pt x="1287005" y="0"/>
                </a:lnTo>
              </a:path>
            </a:pathLst>
          </a:custGeom>
          <a:noFill/>
          <a:ln cap="flat" cmpd="sng" w="76200">
            <a:solidFill>
              <a:srgbClr val="00569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2" name="Google Shape;42;p7"/>
          <p:cNvSpPr txBox="1"/>
          <p:nvPr>
            <p:ph idx="2" type="body"/>
          </p:nvPr>
        </p:nvSpPr>
        <p:spPr>
          <a:xfrm>
            <a:off x="697814" y="1372630"/>
            <a:ext cx="4724400" cy="3429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1" i="0" sz="1800" u="none" cap="none" strike="noStrike">
                <a:latin typeface="Roboto"/>
                <a:ea typeface="Roboto"/>
                <a:cs typeface="Roboto"/>
                <a:sym typeface="Roboto"/>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43" name="Google Shape;43;p7"/>
          <p:cNvSpPr/>
          <p:nvPr>
            <p:ph idx="3" type="pic"/>
          </p:nvPr>
        </p:nvSpPr>
        <p:spPr>
          <a:xfrm>
            <a:off x="736600" y="2524125"/>
            <a:ext cx="3009900" cy="33147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latin typeface="Calibri"/>
                <a:ea typeface="Calibri"/>
                <a:cs typeface="Calibri"/>
                <a:sym typeface="Calibri"/>
              </a:defRPr>
            </a:lvl1pPr>
            <a:lvl2pPr lvl="1" marR="0" rtl="0" algn="l">
              <a:spcBef>
                <a:spcPts val="0"/>
              </a:spcBef>
              <a:spcAft>
                <a:spcPts val="0"/>
              </a:spcAft>
              <a:buSzPts val="1400"/>
              <a:buNone/>
              <a:defRPr b="0" i="0" sz="1800" u="none" cap="none" strike="noStrike">
                <a:latin typeface="Calibri"/>
                <a:ea typeface="Calibri"/>
                <a:cs typeface="Calibri"/>
                <a:sym typeface="Calibri"/>
              </a:defRPr>
            </a:lvl2pPr>
            <a:lvl3pPr lvl="2" marR="0" rtl="0" algn="l">
              <a:spcBef>
                <a:spcPts val="0"/>
              </a:spcBef>
              <a:spcAft>
                <a:spcPts val="0"/>
              </a:spcAft>
              <a:buSzPts val="1400"/>
              <a:buNone/>
              <a:defRPr b="0" i="0" sz="1800" u="none" cap="none" strike="noStrike">
                <a:latin typeface="Calibri"/>
                <a:ea typeface="Calibri"/>
                <a:cs typeface="Calibri"/>
                <a:sym typeface="Calibri"/>
              </a:defRPr>
            </a:lvl3pPr>
            <a:lvl4pPr lvl="3" marR="0" rtl="0" algn="l">
              <a:spcBef>
                <a:spcPts val="0"/>
              </a:spcBef>
              <a:spcAft>
                <a:spcPts val="0"/>
              </a:spcAft>
              <a:buSzPts val="1400"/>
              <a:buNone/>
              <a:defRPr b="0" i="0" sz="1800" u="none" cap="none" strike="noStrike">
                <a:latin typeface="Calibri"/>
                <a:ea typeface="Calibri"/>
                <a:cs typeface="Calibri"/>
                <a:sym typeface="Calibri"/>
              </a:defRPr>
            </a:lvl4pPr>
            <a:lvl5pPr lvl="4" marR="0" rtl="0" algn="l">
              <a:spcBef>
                <a:spcPts val="0"/>
              </a:spcBef>
              <a:spcAft>
                <a:spcPts val="0"/>
              </a:spcAft>
              <a:buSzPts val="1400"/>
              <a:buNone/>
              <a:defRPr b="0" i="0" sz="1800" u="none" cap="none" strike="noStrike">
                <a:latin typeface="Calibri"/>
                <a:ea typeface="Calibri"/>
                <a:cs typeface="Calibri"/>
                <a:sym typeface="Calibri"/>
              </a:defRPr>
            </a:lvl5pPr>
            <a:lvl6pPr lvl="5" marR="0" rtl="0" algn="l">
              <a:spcBef>
                <a:spcPts val="0"/>
              </a:spcBef>
              <a:spcAft>
                <a:spcPts val="0"/>
              </a:spcAft>
              <a:buSzPts val="1400"/>
              <a:buNone/>
              <a:defRPr b="0" i="0" sz="1800" u="none" cap="none" strike="noStrike">
                <a:latin typeface="Calibri"/>
                <a:ea typeface="Calibri"/>
                <a:cs typeface="Calibri"/>
                <a:sym typeface="Calibri"/>
              </a:defRPr>
            </a:lvl6pPr>
            <a:lvl7pPr lvl="6" marR="0" rtl="0" algn="l">
              <a:spcBef>
                <a:spcPts val="0"/>
              </a:spcBef>
              <a:spcAft>
                <a:spcPts val="0"/>
              </a:spcAft>
              <a:buSzPts val="1400"/>
              <a:buNone/>
              <a:defRPr b="0" i="0" sz="1800" u="none" cap="none" strike="noStrike">
                <a:latin typeface="Calibri"/>
                <a:ea typeface="Calibri"/>
                <a:cs typeface="Calibri"/>
                <a:sym typeface="Calibri"/>
              </a:defRPr>
            </a:lvl7pPr>
            <a:lvl8pPr lvl="7" marR="0" rtl="0" algn="l">
              <a:spcBef>
                <a:spcPts val="0"/>
              </a:spcBef>
              <a:spcAft>
                <a:spcPts val="0"/>
              </a:spcAft>
              <a:buSzPts val="1400"/>
              <a:buNone/>
              <a:defRPr b="0" i="0" sz="1800" u="none" cap="none" strike="noStrike">
                <a:latin typeface="Calibri"/>
                <a:ea typeface="Calibri"/>
                <a:cs typeface="Calibri"/>
                <a:sym typeface="Calibri"/>
              </a:defRPr>
            </a:lvl8pPr>
            <a:lvl9pPr lvl="8"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44" name="Google Shape;44;p7"/>
          <p:cNvSpPr txBox="1"/>
          <p:nvPr>
            <p:ph idx="4" type="body"/>
          </p:nvPr>
        </p:nvSpPr>
        <p:spPr>
          <a:xfrm>
            <a:off x="3975100" y="2530561"/>
            <a:ext cx="2705100" cy="3308264"/>
          </a:xfrm>
          <a:prstGeom prst="rect">
            <a:avLst/>
          </a:prstGeom>
          <a:noFill/>
          <a:ln>
            <a:noFill/>
          </a:ln>
        </p:spPr>
        <p:txBody>
          <a:bodyPr anchorCtr="0" anchor="t" bIns="0" lIns="0" spcFirstLastPara="1" rIns="0" wrap="square" tIns="0">
            <a:noAutofit/>
          </a:bodyPr>
          <a:lstStyle>
            <a:lvl1pPr indent="-342900" lvl="0" marL="457200" marR="0" rtl="0" algn="l">
              <a:spcBef>
                <a:spcPts val="0"/>
              </a:spcBef>
              <a:spcAft>
                <a:spcPts val="0"/>
              </a:spcAft>
              <a:buSzPts val="1800"/>
              <a:buFont typeface="Arial"/>
              <a:buChar char="•"/>
              <a:defRPr b="0" i="0" sz="1800" u="none" cap="none" strike="noStrike">
                <a:latin typeface="Roboto"/>
                <a:ea typeface="Roboto"/>
                <a:cs typeface="Roboto"/>
                <a:sym typeface="Roboto"/>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45" name="Google Shape;45;p7"/>
          <p:cNvSpPr/>
          <p:nvPr>
            <p:ph idx="5" type="chart"/>
          </p:nvPr>
        </p:nvSpPr>
        <p:spPr>
          <a:xfrm>
            <a:off x="6908800" y="2530561"/>
            <a:ext cx="3048000" cy="325111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latin typeface="Calibri"/>
                <a:ea typeface="Calibri"/>
                <a:cs typeface="Calibri"/>
                <a:sym typeface="Calibri"/>
              </a:defRPr>
            </a:lvl1pPr>
            <a:lvl2pPr lvl="1" marR="0" rtl="0" algn="l">
              <a:spcBef>
                <a:spcPts val="0"/>
              </a:spcBef>
              <a:spcAft>
                <a:spcPts val="0"/>
              </a:spcAft>
              <a:buSzPts val="1400"/>
              <a:buNone/>
              <a:defRPr b="0" i="0" sz="1800" u="none" cap="none" strike="noStrike">
                <a:latin typeface="Calibri"/>
                <a:ea typeface="Calibri"/>
                <a:cs typeface="Calibri"/>
                <a:sym typeface="Calibri"/>
              </a:defRPr>
            </a:lvl2pPr>
            <a:lvl3pPr lvl="2" marR="0" rtl="0" algn="l">
              <a:spcBef>
                <a:spcPts val="0"/>
              </a:spcBef>
              <a:spcAft>
                <a:spcPts val="0"/>
              </a:spcAft>
              <a:buSzPts val="1400"/>
              <a:buNone/>
              <a:defRPr b="0" i="0" sz="1800" u="none" cap="none" strike="noStrike">
                <a:latin typeface="Calibri"/>
                <a:ea typeface="Calibri"/>
                <a:cs typeface="Calibri"/>
                <a:sym typeface="Calibri"/>
              </a:defRPr>
            </a:lvl3pPr>
            <a:lvl4pPr lvl="3" marR="0" rtl="0" algn="l">
              <a:spcBef>
                <a:spcPts val="0"/>
              </a:spcBef>
              <a:spcAft>
                <a:spcPts val="0"/>
              </a:spcAft>
              <a:buSzPts val="1400"/>
              <a:buNone/>
              <a:defRPr b="0" i="0" sz="1800" u="none" cap="none" strike="noStrike">
                <a:latin typeface="Calibri"/>
                <a:ea typeface="Calibri"/>
                <a:cs typeface="Calibri"/>
                <a:sym typeface="Calibri"/>
              </a:defRPr>
            </a:lvl4pPr>
            <a:lvl5pPr lvl="4" marR="0" rtl="0" algn="l">
              <a:spcBef>
                <a:spcPts val="0"/>
              </a:spcBef>
              <a:spcAft>
                <a:spcPts val="0"/>
              </a:spcAft>
              <a:buSzPts val="1400"/>
              <a:buNone/>
              <a:defRPr b="0" i="0" sz="1800" u="none" cap="none" strike="noStrike">
                <a:latin typeface="Calibri"/>
                <a:ea typeface="Calibri"/>
                <a:cs typeface="Calibri"/>
                <a:sym typeface="Calibri"/>
              </a:defRPr>
            </a:lvl5pPr>
            <a:lvl6pPr lvl="5" marR="0" rtl="0" algn="l">
              <a:spcBef>
                <a:spcPts val="0"/>
              </a:spcBef>
              <a:spcAft>
                <a:spcPts val="0"/>
              </a:spcAft>
              <a:buSzPts val="1400"/>
              <a:buNone/>
              <a:defRPr b="0" i="0" sz="1800" u="none" cap="none" strike="noStrike">
                <a:latin typeface="Calibri"/>
                <a:ea typeface="Calibri"/>
                <a:cs typeface="Calibri"/>
                <a:sym typeface="Calibri"/>
              </a:defRPr>
            </a:lvl6pPr>
            <a:lvl7pPr lvl="6" marR="0" rtl="0" algn="l">
              <a:spcBef>
                <a:spcPts val="0"/>
              </a:spcBef>
              <a:spcAft>
                <a:spcPts val="0"/>
              </a:spcAft>
              <a:buSzPts val="1400"/>
              <a:buNone/>
              <a:defRPr b="0" i="0" sz="1800" u="none" cap="none" strike="noStrike">
                <a:latin typeface="Calibri"/>
                <a:ea typeface="Calibri"/>
                <a:cs typeface="Calibri"/>
                <a:sym typeface="Calibri"/>
              </a:defRPr>
            </a:lvl7pPr>
            <a:lvl8pPr lvl="7" marR="0" rtl="0" algn="l">
              <a:spcBef>
                <a:spcPts val="0"/>
              </a:spcBef>
              <a:spcAft>
                <a:spcPts val="0"/>
              </a:spcAft>
              <a:buSzPts val="1400"/>
              <a:buNone/>
              <a:defRPr b="0" i="0" sz="1800" u="none" cap="none" strike="noStrike">
                <a:latin typeface="Calibri"/>
                <a:ea typeface="Calibri"/>
                <a:cs typeface="Calibri"/>
                <a:sym typeface="Calibri"/>
              </a:defRPr>
            </a:lvl8pPr>
            <a:lvl9pPr lvl="8"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Graphic">
  <p:cSld name="Picture/Graphic">
    <p:spTree>
      <p:nvGrpSpPr>
        <p:cNvPr id="46" name="Shape 46"/>
        <p:cNvGrpSpPr/>
        <p:nvPr/>
      </p:nvGrpSpPr>
      <p:grpSpPr>
        <a:xfrm>
          <a:off x="0" y="0"/>
          <a:ext cx="0" cy="0"/>
          <a:chOff x="0" y="0"/>
          <a:chExt cx="0" cy="0"/>
        </a:xfrm>
      </p:grpSpPr>
      <p:sp>
        <p:nvSpPr>
          <p:cNvPr id="47" name="Google Shape;47;p8"/>
          <p:cNvSpPr txBox="1"/>
          <p:nvPr>
            <p:ph idx="1" type="body"/>
          </p:nvPr>
        </p:nvSpPr>
        <p:spPr>
          <a:xfrm>
            <a:off x="698500" y="771525"/>
            <a:ext cx="6553200" cy="4191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1" i="0" sz="3200" u="none" cap="none" strike="noStrike">
                <a:solidFill>
                  <a:srgbClr val="418FDE"/>
                </a:solidFill>
                <a:latin typeface="Roboto Slab"/>
                <a:ea typeface="Roboto Slab"/>
                <a:cs typeface="Roboto Slab"/>
                <a:sym typeface="Roboto Slab"/>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48" name="Google Shape;48;p8"/>
          <p:cNvSpPr/>
          <p:nvPr/>
        </p:nvSpPr>
        <p:spPr>
          <a:xfrm>
            <a:off x="698500" y="1952625"/>
            <a:ext cx="1287145" cy="0"/>
          </a:xfrm>
          <a:custGeom>
            <a:rect b="b" l="l" r="r" t="t"/>
            <a:pathLst>
              <a:path extrusionOk="0" h="120000" w="1287145">
                <a:moveTo>
                  <a:pt x="0" y="0"/>
                </a:moveTo>
                <a:lnTo>
                  <a:pt x="1287005" y="0"/>
                </a:lnTo>
              </a:path>
            </a:pathLst>
          </a:custGeom>
          <a:noFill/>
          <a:ln cap="flat" cmpd="sng" w="76200">
            <a:solidFill>
              <a:srgbClr val="00569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9" name="Google Shape;49;p8"/>
          <p:cNvSpPr txBox="1"/>
          <p:nvPr>
            <p:ph idx="2" type="body"/>
          </p:nvPr>
        </p:nvSpPr>
        <p:spPr>
          <a:xfrm>
            <a:off x="697814" y="1372630"/>
            <a:ext cx="4724400" cy="3429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1" i="0" sz="1800" u="none" cap="none" strike="noStrike">
                <a:latin typeface="Roboto"/>
                <a:ea typeface="Roboto"/>
                <a:cs typeface="Roboto"/>
                <a:sym typeface="Roboto"/>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50" name="Google Shape;50;p8"/>
          <p:cNvSpPr/>
          <p:nvPr>
            <p:ph idx="3" type="pic"/>
          </p:nvPr>
        </p:nvSpPr>
        <p:spPr>
          <a:xfrm>
            <a:off x="698500" y="2257425"/>
            <a:ext cx="9258300" cy="4572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latin typeface="Calibri"/>
                <a:ea typeface="Calibri"/>
                <a:cs typeface="Calibri"/>
                <a:sym typeface="Calibri"/>
              </a:defRPr>
            </a:lvl1pPr>
            <a:lvl2pPr lvl="1" marR="0" rtl="0" algn="l">
              <a:spcBef>
                <a:spcPts val="0"/>
              </a:spcBef>
              <a:spcAft>
                <a:spcPts val="0"/>
              </a:spcAft>
              <a:buSzPts val="1400"/>
              <a:buNone/>
              <a:defRPr b="0" i="0" sz="1800" u="none" cap="none" strike="noStrike">
                <a:latin typeface="Calibri"/>
                <a:ea typeface="Calibri"/>
                <a:cs typeface="Calibri"/>
                <a:sym typeface="Calibri"/>
              </a:defRPr>
            </a:lvl2pPr>
            <a:lvl3pPr lvl="2" marR="0" rtl="0" algn="l">
              <a:spcBef>
                <a:spcPts val="0"/>
              </a:spcBef>
              <a:spcAft>
                <a:spcPts val="0"/>
              </a:spcAft>
              <a:buSzPts val="1400"/>
              <a:buNone/>
              <a:defRPr b="0" i="0" sz="1800" u="none" cap="none" strike="noStrike">
                <a:latin typeface="Calibri"/>
                <a:ea typeface="Calibri"/>
                <a:cs typeface="Calibri"/>
                <a:sym typeface="Calibri"/>
              </a:defRPr>
            </a:lvl3pPr>
            <a:lvl4pPr lvl="3" marR="0" rtl="0" algn="l">
              <a:spcBef>
                <a:spcPts val="0"/>
              </a:spcBef>
              <a:spcAft>
                <a:spcPts val="0"/>
              </a:spcAft>
              <a:buSzPts val="1400"/>
              <a:buNone/>
              <a:defRPr b="0" i="0" sz="1800" u="none" cap="none" strike="noStrike">
                <a:latin typeface="Calibri"/>
                <a:ea typeface="Calibri"/>
                <a:cs typeface="Calibri"/>
                <a:sym typeface="Calibri"/>
              </a:defRPr>
            </a:lvl4pPr>
            <a:lvl5pPr lvl="4" marR="0" rtl="0" algn="l">
              <a:spcBef>
                <a:spcPts val="0"/>
              </a:spcBef>
              <a:spcAft>
                <a:spcPts val="0"/>
              </a:spcAft>
              <a:buSzPts val="1400"/>
              <a:buNone/>
              <a:defRPr b="0" i="0" sz="1800" u="none" cap="none" strike="noStrike">
                <a:latin typeface="Calibri"/>
                <a:ea typeface="Calibri"/>
                <a:cs typeface="Calibri"/>
                <a:sym typeface="Calibri"/>
              </a:defRPr>
            </a:lvl5pPr>
            <a:lvl6pPr lvl="5" marR="0" rtl="0" algn="l">
              <a:spcBef>
                <a:spcPts val="0"/>
              </a:spcBef>
              <a:spcAft>
                <a:spcPts val="0"/>
              </a:spcAft>
              <a:buSzPts val="1400"/>
              <a:buNone/>
              <a:defRPr b="0" i="0" sz="1800" u="none" cap="none" strike="noStrike">
                <a:latin typeface="Calibri"/>
                <a:ea typeface="Calibri"/>
                <a:cs typeface="Calibri"/>
                <a:sym typeface="Calibri"/>
              </a:defRPr>
            </a:lvl6pPr>
            <a:lvl7pPr lvl="6" marR="0" rtl="0" algn="l">
              <a:spcBef>
                <a:spcPts val="0"/>
              </a:spcBef>
              <a:spcAft>
                <a:spcPts val="0"/>
              </a:spcAft>
              <a:buSzPts val="1400"/>
              <a:buNone/>
              <a:defRPr b="0" i="0" sz="1800" u="none" cap="none" strike="noStrike">
                <a:latin typeface="Calibri"/>
                <a:ea typeface="Calibri"/>
                <a:cs typeface="Calibri"/>
                <a:sym typeface="Calibri"/>
              </a:defRPr>
            </a:lvl7pPr>
            <a:lvl8pPr lvl="7" marR="0" rtl="0" algn="l">
              <a:spcBef>
                <a:spcPts val="0"/>
              </a:spcBef>
              <a:spcAft>
                <a:spcPts val="0"/>
              </a:spcAft>
              <a:buSzPts val="1400"/>
              <a:buNone/>
              <a:defRPr b="0" i="0" sz="1800" u="none" cap="none" strike="noStrike">
                <a:latin typeface="Calibri"/>
                <a:ea typeface="Calibri"/>
                <a:cs typeface="Calibri"/>
                <a:sym typeface="Calibri"/>
              </a:defRPr>
            </a:lvl8pPr>
            <a:lvl9pPr lvl="8"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Layout">
  <p:cSld name="Blank Layout">
    <p:spTree>
      <p:nvGrpSpPr>
        <p:cNvPr id="51" name="Shape 51"/>
        <p:cNvGrpSpPr/>
        <p:nvPr/>
      </p:nvGrpSpPr>
      <p:grpSpPr>
        <a:xfrm>
          <a:off x="0" y="0"/>
          <a:ext cx="0" cy="0"/>
          <a:chOff x="0" y="0"/>
          <a:chExt cx="0" cy="0"/>
        </a:xfrm>
      </p:grpSpPr>
      <p:sp>
        <p:nvSpPr>
          <p:cNvPr id="52" name="Google Shape;52;p9"/>
          <p:cNvSpPr txBox="1"/>
          <p:nvPr>
            <p:ph idx="1" type="body"/>
          </p:nvPr>
        </p:nvSpPr>
        <p:spPr>
          <a:xfrm>
            <a:off x="698500" y="1679615"/>
            <a:ext cx="4648200" cy="5149809"/>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atin typeface="Roboto"/>
                <a:ea typeface="Roboto"/>
                <a:cs typeface="Roboto"/>
                <a:sym typeface="Roboto"/>
              </a:defRPr>
            </a:lvl1pPr>
            <a:lvl2pPr indent="-228600" lvl="1" marL="914400" marR="0" rtl="0" algn="l">
              <a:spcBef>
                <a:spcPts val="0"/>
              </a:spcBef>
              <a:spcAft>
                <a:spcPts val="0"/>
              </a:spcAft>
              <a:buSzPts val="1400"/>
              <a:buNone/>
              <a:defRPr b="0" i="0" sz="1800" u="none" cap="none" strike="noStrike">
                <a:latin typeface="Roboto"/>
                <a:ea typeface="Roboto"/>
                <a:cs typeface="Roboto"/>
                <a:sym typeface="Roboto"/>
              </a:defRPr>
            </a:lvl2pPr>
            <a:lvl3pPr indent="-228600" lvl="2" marL="1371600" marR="0" rtl="0" algn="l">
              <a:spcBef>
                <a:spcPts val="0"/>
              </a:spcBef>
              <a:spcAft>
                <a:spcPts val="0"/>
              </a:spcAft>
              <a:buSzPts val="1400"/>
              <a:buNone/>
              <a:defRPr b="0" i="0" sz="1800" u="none" cap="none" strike="noStrike">
                <a:latin typeface="Roboto"/>
                <a:ea typeface="Roboto"/>
                <a:cs typeface="Roboto"/>
                <a:sym typeface="Roboto"/>
              </a:defRPr>
            </a:lvl3pPr>
            <a:lvl4pPr indent="-228600" lvl="3" marL="1828800" marR="0" rtl="0" algn="l">
              <a:spcBef>
                <a:spcPts val="0"/>
              </a:spcBef>
              <a:spcAft>
                <a:spcPts val="0"/>
              </a:spcAft>
              <a:buSzPts val="1400"/>
              <a:buNone/>
              <a:defRPr b="0" i="0" sz="1800" u="none" cap="none" strike="noStrike">
                <a:latin typeface="Roboto"/>
                <a:ea typeface="Roboto"/>
                <a:cs typeface="Roboto"/>
                <a:sym typeface="Roboto"/>
              </a:defRPr>
            </a:lvl4pPr>
            <a:lvl5pPr indent="-228600" lvl="4" marL="2286000" marR="0" rtl="0" algn="l">
              <a:spcBef>
                <a:spcPts val="0"/>
              </a:spcBef>
              <a:spcAft>
                <a:spcPts val="0"/>
              </a:spcAft>
              <a:buSzPts val="1400"/>
              <a:buNone/>
              <a:defRPr b="0" i="0" sz="1800" u="none" cap="none" strike="noStrike">
                <a:latin typeface="Roboto"/>
                <a:ea typeface="Roboto"/>
                <a:cs typeface="Roboto"/>
                <a:sym typeface="Roboto"/>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59" name="Shape 59"/>
        <p:cNvGrpSpPr/>
        <p:nvPr/>
      </p:nvGrpSpPr>
      <p:grpSpPr>
        <a:xfrm>
          <a:off x="0" y="0"/>
          <a:ext cx="0" cy="0"/>
          <a:chOff x="0" y="0"/>
          <a:chExt cx="0" cy="0"/>
        </a:xfrm>
      </p:grpSpPr>
      <p:sp>
        <p:nvSpPr>
          <p:cNvPr id="60" name="Google Shape;60;p11"/>
          <p:cNvSpPr txBox="1"/>
          <p:nvPr>
            <p:ph type="ctrTitle"/>
          </p:nvPr>
        </p:nvSpPr>
        <p:spPr>
          <a:xfrm>
            <a:off x="1336675" y="1237717"/>
            <a:ext cx="8020050" cy="2632992"/>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1" name="Google Shape;61;p11"/>
          <p:cNvSpPr txBox="1"/>
          <p:nvPr>
            <p:ph idx="1" type="subTitle"/>
          </p:nvPr>
        </p:nvSpPr>
        <p:spPr>
          <a:xfrm>
            <a:off x="1336675" y="3972247"/>
            <a:ext cx="8020050" cy="1825937"/>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62" name="Google Shape;62;p11"/>
          <p:cNvSpPr txBox="1"/>
          <p:nvPr>
            <p:ph idx="10" type="dt"/>
          </p:nvPr>
        </p:nvSpPr>
        <p:spPr>
          <a:xfrm>
            <a:off x="735171" y="7009642"/>
            <a:ext cx="2406015" cy="40265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1"/>
          <p:cNvSpPr txBox="1"/>
          <p:nvPr>
            <p:ph idx="11" type="ftr"/>
          </p:nvPr>
        </p:nvSpPr>
        <p:spPr>
          <a:xfrm>
            <a:off x="3542189" y="7009642"/>
            <a:ext cx="3609023" cy="40265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1"/>
          <p:cNvSpPr txBox="1"/>
          <p:nvPr>
            <p:ph idx="12" type="sldNum"/>
          </p:nvPr>
        </p:nvSpPr>
        <p:spPr>
          <a:xfrm>
            <a:off x="7552214" y="7009642"/>
            <a:ext cx="2406015" cy="40265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slideLayout" Target="../slideLayouts/slideLayout10.xml"/><Relationship Id="rId3" Type="http://schemas.openxmlformats.org/officeDocument/2006/relationships/slideLayout" Target="../slideLayouts/slideLayout11.xml"/><Relationship Id="rId4" Type="http://schemas.openxmlformats.org/officeDocument/2006/relationships/slideLayout" Target="../slideLayouts/slideLayout12.xml"/><Relationship Id="rId11" Type="http://schemas.openxmlformats.org/officeDocument/2006/relationships/slideLayout" Target="../slideLayouts/slideLayout19.xml"/><Relationship Id="rId10" Type="http://schemas.openxmlformats.org/officeDocument/2006/relationships/slideLayout" Target="../slideLayouts/slideLayout18.xml"/><Relationship Id="rId12" Type="http://schemas.openxmlformats.org/officeDocument/2006/relationships/theme" Target="../theme/theme3.xml"/><Relationship Id="rId9" Type="http://schemas.openxmlformats.org/officeDocument/2006/relationships/slideLayout" Target="../slideLayouts/slideLayout17.xml"/><Relationship Id="rId5" Type="http://schemas.openxmlformats.org/officeDocument/2006/relationships/slideLayout" Target="../slideLayouts/slideLayout13.xml"/><Relationship Id="rId6" Type="http://schemas.openxmlformats.org/officeDocument/2006/relationships/slideLayout" Target="../slideLayouts/slideLayout14.xml"/><Relationship Id="rId7" Type="http://schemas.openxmlformats.org/officeDocument/2006/relationships/slideLayout" Target="../slideLayouts/slideLayout15.xml"/><Relationship Id="rId8"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4302">
          <p15:clr>
            <a:srgbClr val="F26B43"/>
          </p15:clr>
        </p15:guide>
        <p15:guide id="2" pos="3368">
          <p15:clr>
            <a:srgbClr val="F26B43"/>
          </p15:clr>
        </p15:guide>
        <p15:guide id="3" pos="440">
          <p15:clr>
            <a:srgbClr val="F26B43"/>
          </p15:clr>
        </p15:guide>
        <p15:guide id="4" pos="6272">
          <p15:clr>
            <a:srgbClr val="F26B43"/>
          </p15:clr>
        </p15:guide>
        <p15:guide id="5" orient="horz" pos="486">
          <p15:clr>
            <a:srgbClr val="F26B43"/>
          </p15:clr>
        </p15:guide>
        <p15:guide id="6" orient="horz" pos="1062">
          <p15:clr>
            <a:srgbClr val="F26B43"/>
          </p15:clr>
        </p15:guide>
        <p15:guide id="7" orient="horz" pos="238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3" name="Shape 53"/>
        <p:cNvGrpSpPr/>
        <p:nvPr/>
      </p:nvGrpSpPr>
      <p:grpSpPr>
        <a:xfrm>
          <a:off x="0" y="0"/>
          <a:ext cx="0" cy="0"/>
          <a:chOff x="0" y="0"/>
          <a:chExt cx="0" cy="0"/>
        </a:xfrm>
      </p:grpSpPr>
      <p:sp>
        <p:nvSpPr>
          <p:cNvPr id="54" name="Google Shape;54;p10"/>
          <p:cNvSpPr txBox="1"/>
          <p:nvPr>
            <p:ph type="title"/>
          </p:nvPr>
        </p:nvSpPr>
        <p:spPr>
          <a:xfrm>
            <a:off x="735171" y="402652"/>
            <a:ext cx="9223057" cy="1461801"/>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5" name="Google Shape;55;p10"/>
          <p:cNvSpPr txBox="1"/>
          <p:nvPr>
            <p:ph idx="1" type="body"/>
          </p:nvPr>
        </p:nvSpPr>
        <p:spPr>
          <a:xfrm>
            <a:off x="735171" y="2013259"/>
            <a:ext cx="9223057" cy="4798559"/>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56" name="Google Shape;56;p10"/>
          <p:cNvSpPr txBox="1"/>
          <p:nvPr>
            <p:ph idx="10" type="dt"/>
          </p:nvPr>
        </p:nvSpPr>
        <p:spPr>
          <a:xfrm>
            <a:off x="735171" y="7009642"/>
            <a:ext cx="2406015" cy="402652"/>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7" name="Google Shape;57;p10"/>
          <p:cNvSpPr txBox="1"/>
          <p:nvPr>
            <p:ph idx="11" type="ftr"/>
          </p:nvPr>
        </p:nvSpPr>
        <p:spPr>
          <a:xfrm>
            <a:off x="3542189" y="7009642"/>
            <a:ext cx="3609023" cy="402652"/>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8" name="Google Shape;58;p10"/>
          <p:cNvSpPr txBox="1"/>
          <p:nvPr>
            <p:ph idx="12" type="sldNum"/>
          </p:nvPr>
        </p:nvSpPr>
        <p:spPr>
          <a:xfrm>
            <a:off x="7552214" y="7009642"/>
            <a:ext cx="2406015" cy="402652"/>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2"/>
          <p:cNvSpPr txBox="1"/>
          <p:nvPr>
            <p:ph idx="1" type="body"/>
          </p:nvPr>
        </p:nvSpPr>
        <p:spPr>
          <a:xfrm>
            <a:off x="1460500" y="2219325"/>
            <a:ext cx="7581900" cy="14097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r>
              <a:rPr lang="en-US"/>
              <a:t>COVID-19 et Orientations HPC</a:t>
            </a:r>
            <a:endParaRPr/>
          </a:p>
        </p:txBody>
      </p:sp>
      <p:sp>
        <p:nvSpPr>
          <p:cNvPr id="133" name="Google Shape;133;p22"/>
          <p:cNvSpPr txBox="1"/>
          <p:nvPr>
            <p:ph idx="2" type="body"/>
          </p:nvPr>
        </p:nvSpPr>
        <p:spPr>
          <a:xfrm>
            <a:off x="2260600" y="4848225"/>
            <a:ext cx="6134100" cy="14097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r>
              <a:rPr lang="en-US"/>
              <a:t>Webinar  </a:t>
            </a:r>
            <a:br>
              <a:rPr lang="en-US"/>
            </a:br>
            <a:r>
              <a:rPr lang="en-US"/>
              <a:t>Mercredi 8 Avril</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Google Shape;252;p31"/>
          <p:cNvSpPr txBox="1"/>
          <p:nvPr>
            <p:ph idx="1" type="body"/>
          </p:nvPr>
        </p:nvSpPr>
        <p:spPr>
          <a:xfrm>
            <a:off x="424400" y="771525"/>
            <a:ext cx="9963000" cy="4191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Font typeface="Arial"/>
              <a:buNone/>
            </a:pPr>
            <a:r>
              <a:rPr lang="en-US"/>
              <a:t>2) Révision des HRPs 2020 en fonction du COVID-19 </a:t>
            </a:r>
            <a:endParaRPr/>
          </a:p>
          <a:p>
            <a:pPr indent="0" lvl="0" marL="0" rtl="0" algn="l">
              <a:spcBef>
                <a:spcPts val="0"/>
              </a:spcBef>
              <a:spcAft>
                <a:spcPts val="0"/>
              </a:spcAft>
              <a:buNone/>
            </a:pPr>
            <a:r>
              <a:t/>
            </a:r>
            <a:endParaRPr/>
          </a:p>
        </p:txBody>
      </p:sp>
      <p:sp>
        <p:nvSpPr>
          <p:cNvPr id="253" name="Google Shape;253;p31"/>
          <p:cNvSpPr txBox="1"/>
          <p:nvPr>
            <p:ph idx="2" type="body"/>
          </p:nvPr>
        </p:nvSpPr>
        <p:spPr>
          <a:xfrm>
            <a:off x="697829" y="1296425"/>
            <a:ext cx="5037000" cy="6285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US"/>
              <a:t>CALCUL DES REQUIS FINANCIERS ADDITIONNELS</a:t>
            </a:r>
            <a:endParaRPr/>
          </a:p>
        </p:txBody>
      </p:sp>
      <p:sp>
        <p:nvSpPr>
          <p:cNvPr id="254" name="Google Shape;254;p31"/>
          <p:cNvSpPr txBox="1"/>
          <p:nvPr>
            <p:ph idx="4" type="body"/>
          </p:nvPr>
        </p:nvSpPr>
        <p:spPr>
          <a:xfrm>
            <a:off x="-214925" y="2349775"/>
            <a:ext cx="10908300" cy="5156100"/>
          </a:xfrm>
          <a:prstGeom prst="rect">
            <a:avLst/>
          </a:prstGeom>
          <a:noFill/>
          <a:ln>
            <a:noFill/>
          </a:ln>
        </p:spPr>
        <p:txBody>
          <a:bodyPr anchorCtr="0" anchor="t" bIns="0" lIns="0" spcFirstLastPara="1" rIns="0" wrap="square" tIns="0">
            <a:noAutofit/>
          </a:bodyPr>
          <a:lstStyle/>
          <a:p>
            <a:pPr indent="-381000" lvl="0" marL="914400" rtl="0" algn="l">
              <a:lnSpc>
                <a:spcPct val="90000"/>
              </a:lnSpc>
              <a:spcBef>
                <a:spcPts val="500"/>
              </a:spcBef>
              <a:spcAft>
                <a:spcPts val="0"/>
              </a:spcAft>
              <a:buClr>
                <a:schemeClr val="dk1"/>
              </a:buClr>
              <a:buSzPts val="2400"/>
              <a:buFont typeface="Calibri"/>
              <a:buChar char="●"/>
            </a:pPr>
            <a:r>
              <a:rPr b="1" lang="en-US" sz="2400">
                <a:solidFill>
                  <a:schemeClr val="dk1"/>
                </a:solidFill>
                <a:latin typeface="Calibri"/>
                <a:ea typeface="Calibri"/>
                <a:cs typeface="Calibri"/>
                <a:sym typeface="Calibri"/>
              </a:rPr>
              <a:t>Ne mélangez pas les méthodologies de calcul des coûts: </a:t>
            </a:r>
            <a:r>
              <a:rPr lang="en-US" sz="2400">
                <a:solidFill>
                  <a:schemeClr val="dk1"/>
                </a:solidFill>
                <a:latin typeface="Calibri"/>
                <a:ea typeface="Calibri"/>
                <a:cs typeface="Calibri"/>
                <a:sym typeface="Calibri"/>
              </a:rPr>
              <a:t>gardez ce que vous avez utilisé pour votre HRP</a:t>
            </a:r>
            <a:endParaRPr sz="2400">
              <a:solidFill>
                <a:schemeClr val="dk1"/>
              </a:solidFill>
              <a:latin typeface="Calibri"/>
              <a:ea typeface="Calibri"/>
              <a:cs typeface="Calibri"/>
              <a:sym typeface="Calibri"/>
            </a:endParaRPr>
          </a:p>
          <a:p>
            <a:pPr indent="-381000" lvl="0" marL="914400" rtl="0" algn="l">
              <a:lnSpc>
                <a:spcPct val="90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Divisez vos besoins en</a:t>
            </a:r>
            <a:r>
              <a:rPr b="1" lang="en-US" sz="2400">
                <a:solidFill>
                  <a:schemeClr val="dk1"/>
                </a:solidFill>
                <a:latin typeface="Calibri"/>
                <a:ea typeface="Calibri"/>
                <a:cs typeface="Calibri"/>
                <a:sym typeface="Calibri"/>
              </a:rPr>
              <a:t> trois chiffres différents:</a:t>
            </a:r>
            <a:endParaRPr b="1" sz="2400">
              <a:solidFill>
                <a:schemeClr val="dk1"/>
              </a:solidFill>
              <a:latin typeface="Calibri"/>
              <a:ea typeface="Calibri"/>
              <a:cs typeface="Calibri"/>
              <a:sym typeface="Calibri"/>
            </a:endParaRPr>
          </a:p>
          <a:p>
            <a:pPr indent="-381000" lvl="1" marL="1371600" rtl="0" algn="l">
              <a:lnSpc>
                <a:spcPct val="90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Revision des requis HRP  existants (non-COVID) </a:t>
            </a:r>
            <a:r>
              <a:rPr b="1" lang="en-US" sz="2400">
                <a:solidFill>
                  <a:schemeClr val="dk1"/>
                </a:solidFill>
                <a:latin typeface="Calibri"/>
                <a:ea typeface="Calibri"/>
                <a:cs typeface="Calibri"/>
                <a:sym typeface="Calibri"/>
              </a:rPr>
              <a:t>(A)</a:t>
            </a:r>
            <a:endParaRPr b="1" sz="2400">
              <a:solidFill>
                <a:schemeClr val="dk1"/>
              </a:solidFill>
              <a:latin typeface="Calibri"/>
              <a:ea typeface="Calibri"/>
              <a:cs typeface="Calibri"/>
              <a:sym typeface="Calibri"/>
            </a:endParaRPr>
          </a:p>
          <a:p>
            <a:pPr indent="-381000" lvl="1" marL="1371600" rtl="0" algn="l">
              <a:lnSpc>
                <a:spcPct val="90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Addition des requis HRP liés au COVID:</a:t>
            </a:r>
            <a:endParaRPr sz="2400">
              <a:solidFill>
                <a:schemeClr val="dk1"/>
              </a:solidFill>
              <a:latin typeface="Calibri"/>
              <a:ea typeface="Calibri"/>
              <a:cs typeface="Calibri"/>
              <a:sym typeface="Calibri"/>
            </a:endParaRPr>
          </a:p>
          <a:p>
            <a:pPr indent="-381000" lvl="2" marL="1828800" rtl="0" algn="l">
              <a:lnSpc>
                <a:spcPct val="90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Lié au COVID, mais pas dans le PRP (ex: FoodSec) </a:t>
            </a:r>
            <a:r>
              <a:rPr b="1" lang="en-US" sz="2400">
                <a:solidFill>
                  <a:schemeClr val="dk1"/>
                </a:solidFill>
                <a:latin typeface="Calibri"/>
                <a:ea typeface="Calibri"/>
                <a:cs typeface="Calibri"/>
                <a:sym typeface="Calibri"/>
              </a:rPr>
              <a:t>(B)</a:t>
            </a:r>
            <a:r>
              <a:rPr lang="en-US" sz="2400">
                <a:solidFill>
                  <a:schemeClr val="dk1"/>
                </a:solidFill>
                <a:latin typeface="Calibri"/>
                <a:ea typeface="Calibri"/>
                <a:cs typeface="Calibri"/>
                <a:sym typeface="Calibri"/>
              </a:rPr>
              <a:t>, plus</a:t>
            </a:r>
            <a:endParaRPr sz="2400">
              <a:solidFill>
                <a:schemeClr val="dk1"/>
              </a:solidFill>
              <a:latin typeface="Calibri"/>
              <a:ea typeface="Calibri"/>
              <a:cs typeface="Calibri"/>
              <a:sym typeface="Calibri"/>
            </a:endParaRPr>
          </a:p>
          <a:p>
            <a:pPr indent="-381000" lvl="2" marL="1828800" rtl="0" algn="l">
              <a:lnSpc>
                <a:spcPct val="90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Lié au COVID et dans le PRP (ex: Santé) </a:t>
            </a:r>
            <a:r>
              <a:rPr b="1" lang="en-US" sz="2400">
                <a:solidFill>
                  <a:schemeClr val="dk1"/>
                </a:solidFill>
                <a:latin typeface="Calibri"/>
                <a:ea typeface="Calibri"/>
                <a:cs typeface="Calibri"/>
                <a:sym typeface="Calibri"/>
              </a:rPr>
              <a:t>(C)</a:t>
            </a:r>
            <a:endParaRPr b="1" sz="2400">
              <a:solidFill>
                <a:schemeClr val="dk1"/>
              </a:solidFill>
              <a:latin typeface="Calibri"/>
              <a:ea typeface="Calibri"/>
              <a:cs typeface="Calibri"/>
              <a:sym typeface="Calibri"/>
            </a:endParaRPr>
          </a:p>
          <a:p>
            <a:pPr indent="-381000" lvl="0" marL="914400" rtl="0" algn="l">
              <a:lnSpc>
                <a:spcPct val="90000"/>
              </a:lnSpc>
              <a:spcBef>
                <a:spcPts val="0"/>
              </a:spcBef>
              <a:spcAft>
                <a:spcPts val="0"/>
              </a:spcAft>
              <a:buClr>
                <a:schemeClr val="dk1"/>
              </a:buClr>
              <a:buSzPts val="2400"/>
              <a:buFont typeface="Calibri"/>
              <a:buChar char="●"/>
            </a:pPr>
            <a:r>
              <a:rPr b="1" lang="en-US" sz="2400">
                <a:solidFill>
                  <a:schemeClr val="dk1"/>
                </a:solidFill>
                <a:latin typeface="Calibri"/>
                <a:ea typeface="Calibri"/>
                <a:cs typeface="Calibri"/>
                <a:sym typeface="Calibri"/>
              </a:rPr>
              <a:t>Budgétisation par activité: </a:t>
            </a:r>
            <a:r>
              <a:rPr lang="en-US" sz="2400">
                <a:solidFill>
                  <a:schemeClr val="dk1"/>
                </a:solidFill>
                <a:latin typeface="Calibri"/>
                <a:ea typeface="Calibri"/>
                <a:cs typeface="Calibri"/>
                <a:sym typeface="Calibri"/>
              </a:rPr>
              <a:t>réviser les enveloppes de cluster existantes (non COVID); calculer des enveloppes COVID supplémentaires pour les grappes impliquées dans la réponse COVID; identifier les clusters dans le PRP</a:t>
            </a:r>
            <a:endParaRPr sz="2400">
              <a:solidFill>
                <a:schemeClr val="dk1"/>
              </a:solidFill>
              <a:latin typeface="Calibri"/>
              <a:ea typeface="Calibri"/>
              <a:cs typeface="Calibri"/>
              <a:sym typeface="Calibri"/>
            </a:endParaRPr>
          </a:p>
          <a:p>
            <a:pPr indent="-381000" lvl="0" marL="914400" rtl="0" algn="l">
              <a:lnSpc>
                <a:spcPct val="90000"/>
              </a:lnSpc>
              <a:spcBef>
                <a:spcPts val="0"/>
              </a:spcBef>
              <a:spcAft>
                <a:spcPts val="0"/>
              </a:spcAft>
              <a:buClr>
                <a:schemeClr val="dk1"/>
              </a:buClr>
              <a:buSzPts val="2400"/>
              <a:buFont typeface="Calibri"/>
              <a:buChar char="●"/>
            </a:pPr>
            <a:r>
              <a:rPr b="1" lang="en-US" sz="2400">
                <a:solidFill>
                  <a:schemeClr val="dk1"/>
                </a:solidFill>
                <a:latin typeface="Calibri"/>
                <a:ea typeface="Calibri"/>
                <a:cs typeface="Calibri"/>
                <a:sym typeface="Calibri"/>
              </a:rPr>
              <a:t>Budgétisation par  projet:</a:t>
            </a:r>
            <a:r>
              <a:rPr lang="en-US" sz="2400">
                <a:solidFill>
                  <a:schemeClr val="dk1"/>
                </a:solidFill>
                <a:latin typeface="Calibri"/>
                <a:ea typeface="Calibri"/>
                <a:cs typeface="Calibri"/>
                <a:sym typeface="Calibri"/>
              </a:rPr>
              <a:t> réviser les projets existants, y compris le retrait / l'annulation de projets qui ne sont plus réalisables; ajouter de nouveaux projets étiquetés comme COVID et PRP ou non PRP. Utilisez des pseudo-projets pour gagner du temps.</a:t>
            </a:r>
            <a:endParaRPr sz="2400">
              <a:solidFill>
                <a:schemeClr val="dk1"/>
              </a:solidFill>
              <a:latin typeface="Calibri"/>
              <a:ea typeface="Calibri"/>
              <a:cs typeface="Calibri"/>
              <a:sym typeface="Calibri"/>
            </a:endParaRPr>
          </a:p>
        </p:txBody>
      </p:sp>
      <p:sp>
        <p:nvSpPr>
          <p:cNvPr id="255" name="Google Shape;255;p31"/>
          <p:cNvSpPr/>
          <p:nvPr/>
        </p:nvSpPr>
        <p:spPr>
          <a:xfrm>
            <a:off x="8671876" y="1704672"/>
            <a:ext cx="975300" cy="308400"/>
          </a:xfrm>
          <a:prstGeom prst="rect">
            <a:avLst/>
          </a:prstGeom>
          <a:solidFill>
            <a:srgbClr val="FFC000"/>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a:solidFill>
                <a:schemeClr val="dk1"/>
              </a:solidFill>
              <a:latin typeface="Calibri"/>
              <a:ea typeface="Calibri"/>
              <a:cs typeface="Calibri"/>
              <a:sym typeface="Calibri"/>
            </a:endParaRPr>
          </a:p>
        </p:txBody>
      </p:sp>
      <p:sp>
        <p:nvSpPr>
          <p:cNvPr id="256" name="Google Shape;256;p31"/>
          <p:cNvSpPr txBox="1"/>
          <p:nvPr/>
        </p:nvSpPr>
        <p:spPr>
          <a:xfrm>
            <a:off x="8539742" y="2246337"/>
            <a:ext cx="1218300" cy="4488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FFC000"/>
              </a:buClr>
              <a:buSzPts val="2000"/>
              <a:buFont typeface="Calibri"/>
              <a:buNone/>
            </a:pPr>
            <a:r>
              <a:rPr b="1" lang="en-US">
                <a:solidFill>
                  <a:srgbClr val="FFC000"/>
                </a:solidFill>
                <a:latin typeface="Calibri"/>
                <a:ea typeface="Calibri"/>
                <a:cs typeface="Calibri"/>
                <a:sym typeface="Calibri"/>
              </a:rPr>
              <a:t>Ajout Covid</a:t>
            </a:r>
            <a:endParaRPr b="1">
              <a:solidFill>
                <a:srgbClr val="FFC000"/>
              </a:solidFill>
              <a:latin typeface="Calibri"/>
              <a:ea typeface="Calibri"/>
              <a:cs typeface="Calibri"/>
              <a:sym typeface="Calibri"/>
            </a:endParaRPr>
          </a:p>
        </p:txBody>
      </p:sp>
      <p:sp>
        <p:nvSpPr>
          <p:cNvPr id="257" name="Google Shape;257;p31"/>
          <p:cNvSpPr txBox="1"/>
          <p:nvPr/>
        </p:nvSpPr>
        <p:spPr>
          <a:xfrm>
            <a:off x="6579563" y="2239474"/>
            <a:ext cx="1987800" cy="3087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C55A11"/>
              </a:buClr>
              <a:buSzPts val="2000"/>
              <a:buFont typeface="Calibri"/>
              <a:buNone/>
            </a:pPr>
            <a:r>
              <a:rPr b="1" lang="en-US">
                <a:solidFill>
                  <a:srgbClr val="C55A11"/>
                </a:solidFill>
                <a:latin typeface="Calibri"/>
                <a:ea typeface="Calibri"/>
                <a:cs typeface="Calibri"/>
                <a:sym typeface="Calibri"/>
              </a:rPr>
              <a:t>HRP d’origine  revu</a:t>
            </a:r>
            <a:endParaRPr>
              <a:solidFill>
                <a:srgbClr val="C55A11"/>
              </a:solidFill>
              <a:latin typeface="Calibri"/>
              <a:ea typeface="Calibri"/>
              <a:cs typeface="Calibri"/>
              <a:sym typeface="Calibri"/>
            </a:endParaRPr>
          </a:p>
        </p:txBody>
      </p:sp>
      <p:cxnSp>
        <p:nvCxnSpPr>
          <p:cNvPr id="258" name="Google Shape;258;p31"/>
          <p:cNvCxnSpPr/>
          <p:nvPr/>
        </p:nvCxnSpPr>
        <p:spPr>
          <a:xfrm>
            <a:off x="8690448" y="2144554"/>
            <a:ext cx="948300" cy="0"/>
          </a:xfrm>
          <a:prstGeom prst="straightConnector1">
            <a:avLst/>
          </a:prstGeom>
          <a:noFill/>
          <a:ln cap="flat" cmpd="sng" w="41275">
            <a:solidFill>
              <a:srgbClr val="FFC000"/>
            </a:solidFill>
            <a:prstDash val="solid"/>
            <a:miter lim="800000"/>
            <a:headEnd len="med" w="med" type="triangle"/>
            <a:tailEnd len="med" w="med" type="triangle"/>
          </a:ln>
        </p:spPr>
      </p:cxnSp>
      <p:cxnSp>
        <p:nvCxnSpPr>
          <p:cNvPr id="259" name="Google Shape;259;p31"/>
          <p:cNvCxnSpPr/>
          <p:nvPr/>
        </p:nvCxnSpPr>
        <p:spPr>
          <a:xfrm>
            <a:off x="6490275" y="2144554"/>
            <a:ext cx="2166300" cy="0"/>
          </a:xfrm>
          <a:prstGeom prst="straightConnector1">
            <a:avLst/>
          </a:prstGeom>
          <a:noFill/>
          <a:ln cap="flat" cmpd="sng" w="41275">
            <a:solidFill>
              <a:srgbClr val="C55A11"/>
            </a:solidFill>
            <a:prstDash val="solid"/>
            <a:miter lim="800000"/>
            <a:headEnd len="med" w="med" type="triangle"/>
            <a:tailEnd len="med" w="med" type="triangle"/>
          </a:ln>
        </p:spPr>
      </p:cxnSp>
      <p:cxnSp>
        <p:nvCxnSpPr>
          <p:cNvPr id="260" name="Google Shape;260;p31"/>
          <p:cNvCxnSpPr/>
          <p:nvPr/>
        </p:nvCxnSpPr>
        <p:spPr>
          <a:xfrm>
            <a:off x="6524023" y="1565939"/>
            <a:ext cx="3114600" cy="0"/>
          </a:xfrm>
          <a:prstGeom prst="straightConnector1">
            <a:avLst/>
          </a:prstGeom>
          <a:noFill/>
          <a:ln cap="flat" cmpd="sng" w="41275">
            <a:solidFill>
              <a:schemeClr val="dk1"/>
            </a:solidFill>
            <a:prstDash val="solid"/>
            <a:miter lim="800000"/>
            <a:headEnd len="med" w="med" type="triangle"/>
            <a:tailEnd len="med" w="med" type="triangle"/>
          </a:ln>
        </p:spPr>
      </p:cxnSp>
      <p:sp>
        <p:nvSpPr>
          <p:cNvPr id="261" name="Google Shape;261;p31"/>
          <p:cNvSpPr txBox="1"/>
          <p:nvPr/>
        </p:nvSpPr>
        <p:spPr>
          <a:xfrm>
            <a:off x="7473199" y="1260588"/>
            <a:ext cx="975300" cy="23640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000"/>
              <a:buFont typeface="Calibri"/>
              <a:buNone/>
            </a:pPr>
            <a:r>
              <a:rPr b="1" lang="en-US">
                <a:solidFill>
                  <a:schemeClr val="dk1"/>
                </a:solidFill>
                <a:latin typeface="Calibri"/>
                <a:ea typeface="Calibri"/>
                <a:cs typeface="Calibri"/>
                <a:sym typeface="Calibri"/>
              </a:rPr>
              <a:t>HRP revu </a:t>
            </a:r>
            <a:endParaRPr b="1">
              <a:solidFill>
                <a:schemeClr val="dk1"/>
              </a:solidFill>
              <a:latin typeface="Calibri"/>
              <a:ea typeface="Calibri"/>
              <a:cs typeface="Calibri"/>
              <a:sym typeface="Calibri"/>
            </a:endParaRPr>
          </a:p>
        </p:txBody>
      </p:sp>
      <p:sp>
        <p:nvSpPr>
          <p:cNvPr id="262" name="Google Shape;262;p31"/>
          <p:cNvSpPr/>
          <p:nvPr/>
        </p:nvSpPr>
        <p:spPr>
          <a:xfrm>
            <a:off x="6505650" y="1704672"/>
            <a:ext cx="2166300" cy="308400"/>
          </a:xfrm>
          <a:prstGeom prst="rect">
            <a:avLst/>
          </a:prstGeom>
          <a:solidFill>
            <a:srgbClr val="C55A1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3" name="Google Shape;263;p31"/>
          <p:cNvSpPr txBox="1"/>
          <p:nvPr/>
        </p:nvSpPr>
        <p:spPr>
          <a:xfrm>
            <a:off x="6537108" y="1720216"/>
            <a:ext cx="1365600" cy="3036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000"/>
              <a:buFont typeface="Calibri"/>
              <a:buNone/>
            </a:pPr>
            <a:r>
              <a:t/>
            </a:r>
            <a:endParaRPr sz="2000">
              <a:solidFill>
                <a:schemeClr val="dk1"/>
              </a:solidFill>
              <a:latin typeface="Calibri"/>
              <a:ea typeface="Calibri"/>
              <a:cs typeface="Calibri"/>
              <a:sym typeface="Calibri"/>
            </a:endParaRPr>
          </a:p>
        </p:txBody>
      </p:sp>
      <p:sp>
        <p:nvSpPr>
          <p:cNvPr id="264" name="Google Shape;264;p31"/>
          <p:cNvSpPr txBox="1"/>
          <p:nvPr/>
        </p:nvSpPr>
        <p:spPr>
          <a:xfrm>
            <a:off x="7473196" y="1710165"/>
            <a:ext cx="429600" cy="308400"/>
          </a:xfrm>
          <a:prstGeom prst="rect">
            <a:avLst/>
          </a:prstGeom>
          <a:solidFill>
            <a:srgbClr val="C55A11"/>
          </a:solid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000"/>
              <a:buFont typeface="Calibri"/>
              <a:buNone/>
            </a:pPr>
            <a:r>
              <a:rPr b="1" lang="en-US" sz="2400">
                <a:solidFill>
                  <a:schemeClr val="dk1"/>
                </a:solidFill>
                <a:latin typeface="Calibri"/>
                <a:ea typeface="Calibri"/>
                <a:cs typeface="Calibri"/>
                <a:sym typeface="Calibri"/>
              </a:rPr>
              <a:t>A</a:t>
            </a:r>
            <a:endParaRPr b="1" sz="2400">
              <a:solidFill>
                <a:schemeClr val="dk1"/>
              </a:solidFill>
              <a:latin typeface="Calibri"/>
              <a:ea typeface="Calibri"/>
              <a:cs typeface="Calibri"/>
              <a:sym typeface="Calibri"/>
            </a:endParaRPr>
          </a:p>
        </p:txBody>
      </p:sp>
      <p:sp>
        <p:nvSpPr>
          <p:cNvPr id="265" name="Google Shape;265;p31"/>
          <p:cNvSpPr txBox="1"/>
          <p:nvPr/>
        </p:nvSpPr>
        <p:spPr>
          <a:xfrm>
            <a:off x="8719807" y="1703188"/>
            <a:ext cx="331500" cy="308400"/>
          </a:xfrm>
          <a:prstGeom prst="rect">
            <a:avLst/>
          </a:prstGeom>
          <a:solidFill>
            <a:srgbClr val="FFC000"/>
          </a:solid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000"/>
              <a:buFont typeface="Calibri"/>
              <a:buNone/>
            </a:pPr>
            <a:r>
              <a:rPr b="1" lang="en-US" sz="2400">
                <a:solidFill>
                  <a:schemeClr val="dk1"/>
                </a:solidFill>
                <a:latin typeface="Calibri"/>
                <a:ea typeface="Calibri"/>
                <a:cs typeface="Calibri"/>
                <a:sym typeface="Calibri"/>
              </a:rPr>
              <a:t>B</a:t>
            </a:r>
            <a:endParaRPr b="1" sz="2400">
              <a:solidFill>
                <a:schemeClr val="dk1"/>
              </a:solidFill>
              <a:latin typeface="Calibri"/>
              <a:ea typeface="Calibri"/>
              <a:cs typeface="Calibri"/>
              <a:sym typeface="Calibri"/>
            </a:endParaRPr>
          </a:p>
        </p:txBody>
      </p:sp>
      <p:sp>
        <p:nvSpPr>
          <p:cNvPr id="266" name="Google Shape;266;p31"/>
          <p:cNvSpPr txBox="1"/>
          <p:nvPr/>
        </p:nvSpPr>
        <p:spPr>
          <a:xfrm>
            <a:off x="9215759" y="1711936"/>
            <a:ext cx="429600" cy="303600"/>
          </a:xfrm>
          <a:prstGeom prst="rect">
            <a:avLst/>
          </a:prstGeom>
          <a:solidFill>
            <a:srgbClr val="FFC000"/>
          </a:solidFill>
          <a:ln cap="flat" cmpd="sng" w="38100">
            <a:solidFill>
              <a:srgbClr val="2F5496"/>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000"/>
              <a:buFont typeface="Calibri"/>
              <a:buNone/>
            </a:pPr>
            <a:r>
              <a:rPr b="1" lang="en-US" sz="2400">
                <a:solidFill>
                  <a:schemeClr val="dk1"/>
                </a:solidFill>
                <a:latin typeface="Calibri"/>
                <a:ea typeface="Calibri"/>
                <a:cs typeface="Calibri"/>
                <a:sym typeface="Calibri"/>
              </a:rPr>
              <a:t>C</a:t>
            </a:r>
            <a:endParaRPr b="1" sz="24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0" name="Shape 270"/>
        <p:cNvGrpSpPr/>
        <p:nvPr/>
      </p:nvGrpSpPr>
      <p:grpSpPr>
        <a:xfrm>
          <a:off x="0" y="0"/>
          <a:ext cx="0" cy="0"/>
          <a:chOff x="0" y="0"/>
          <a:chExt cx="0" cy="0"/>
        </a:xfrm>
      </p:grpSpPr>
      <p:sp>
        <p:nvSpPr>
          <p:cNvPr id="271" name="Google Shape;271;p32"/>
          <p:cNvSpPr txBox="1"/>
          <p:nvPr>
            <p:ph idx="1" type="body"/>
          </p:nvPr>
        </p:nvSpPr>
        <p:spPr>
          <a:xfrm>
            <a:off x="698500" y="771525"/>
            <a:ext cx="9184800" cy="4191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US"/>
              <a:t>3</a:t>
            </a:r>
            <a:r>
              <a:rPr lang="en-US"/>
              <a:t>) Prochaine mise a jour du GHRP</a:t>
            </a:r>
            <a:endParaRPr/>
          </a:p>
        </p:txBody>
      </p:sp>
      <p:sp>
        <p:nvSpPr>
          <p:cNvPr id="272" name="Google Shape;272;p32"/>
          <p:cNvSpPr txBox="1"/>
          <p:nvPr>
            <p:ph idx="2" type="body"/>
          </p:nvPr>
        </p:nvSpPr>
        <p:spPr>
          <a:xfrm>
            <a:off x="697814" y="1372630"/>
            <a:ext cx="7025100" cy="3207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US"/>
              <a:t>ÉCHÉANCIER ET INPUTS DE PAYS SUPPLÉMENTAIRES</a:t>
            </a:r>
            <a:endParaRPr/>
          </a:p>
        </p:txBody>
      </p:sp>
      <p:sp>
        <p:nvSpPr>
          <p:cNvPr id="273" name="Google Shape;273;p32"/>
          <p:cNvSpPr txBox="1"/>
          <p:nvPr>
            <p:ph idx="3" type="body"/>
          </p:nvPr>
        </p:nvSpPr>
        <p:spPr>
          <a:xfrm>
            <a:off x="120150" y="2447925"/>
            <a:ext cx="4789200" cy="40653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1" lang="en-US"/>
              <a:t>Echeancier</a:t>
            </a:r>
            <a:r>
              <a:rPr b="1" lang="en-US"/>
              <a:t>: </a:t>
            </a:r>
            <a:endParaRPr b="1"/>
          </a:p>
          <a:p>
            <a:pPr indent="0" lvl="0" marL="0" rtl="0" algn="l">
              <a:spcBef>
                <a:spcPts val="1000"/>
              </a:spcBef>
              <a:spcAft>
                <a:spcPts val="0"/>
              </a:spcAft>
              <a:buNone/>
            </a:pPr>
            <a:r>
              <a:t/>
            </a:r>
            <a:endParaRPr/>
          </a:p>
          <a:p>
            <a:pPr indent="-317500" lvl="0" marL="457200" rtl="0" algn="l">
              <a:spcBef>
                <a:spcPts val="1000"/>
              </a:spcBef>
              <a:spcAft>
                <a:spcPts val="0"/>
              </a:spcAft>
              <a:buSzPts val="1400"/>
              <a:buChar char="●"/>
            </a:pPr>
            <a:r>
              <a:rPr lang="en-US"/>
              <a:t>Mises à jour par pays: vendredi 17 avril</a:t>
            </a:r>
            <a:endParaRPr/>
          </a:p>
          <a:p>
            <a:pPr indent="-317500" lvl="0" marL="457200" rtl="0" algn="l">
              <a:spcBef>
                <a:spcPts val="1000"/>
              </a:spcBef>
              <a:spcAft>
                <a:spcPts val="0"/>
              </a:spcAft>
              <a:buSzPts val="1400"/>
              <a:buChar char="●"/>
            </a:pPr>
            <a:r>
              <a:rPr lang="en-US"/>
              <a:t>Contributions des Agences: mar 21 avril</a:t>
            </a:r>
            <a:endParaRPr/>
          </a:p>
          <a:p>
            <a:pPr indent="-317500" lvl="0" marL="457200" rtl="0" algn="l">
              <a:spcBef>
                <a:spcPts val="1000"/>
              </a:spcBef>
              <a:spcAft>
                <a:spcPts val="0"/>
              </a:spcAft>
              <a:buSzPts val="1400"/>
              <a:buChar char="●"/>
            </a:pPr>
            <a:r>
              <a:rPr lang="en-US"/>
              <a:t>Premier Draft au EDG: 23 avril</a:t>
            </a:r>
            <a:endParaRPr/>
          </a:p>
          <a:p>
            <a:pPr indent="-317500" lvl="0" marL="457200" rtl="0" algn="l">
              <a:spcBef>
                <a:spcPts val="1000"/>
              </a:spcBef>
              <a:spcAft>
                <a:spcPts val="0"/>
              </a:spcAft>
              <a:buSzPts val="1400"/>
              <a:buChar char="●"/>
            </a:pPr>
            <a:r>
              <a:rPr lang="en-US"/>
              <a:t>Commentaires des Agences: 25 avril</a:t>
            </a:r>
            <a:endParaRPr/>
          </a:p>
          <a:p>
            <a:pPr indent="-317500" lvl="0" marL="457200" rtl="0" algn="l">
              <a:spcBef>
                <a:spcPts val="1000"/>
              </a:spcBef>
              <a:spcAft>
                <a:spcPts val="0"/>
              </a:spcAft>
              <a:buSzPts val="1400"/>
              <a:buChar char="●"/>
            </a:pPr>
            <a:r>
              <a:rPr lang="en-US"/>
              <a:t>Draft révisé au EDG: 28 avril</a:t>
            </a:r>
            <a:endParaRPr/>
          </a:p>
          <a:p>
            <a:pPr indent="-317500" lvl="0" marL="457200" rtl="0" algn="l">
              <a:spcBef>
                <a:spcPts val="1000"/>
              </a:spcBef>
              <a:spcAft>
                <a:spcPts val="0"/>
              </a:spcAft>
              <a:buSzPts val="1400"/>
              <a:buChar char="●"/>
            </a:pPr>
            <a:r>
              <a:rPr lang="en-US"/>
              <a:t>Publications du GHRP: 1er mai</a:t>
            </a:r>
            <a:endParaRPr/>
          </a:p>
          <a:p>
            <a:pPr indent="0" lvl="0" marL="457200" rtl="0" algn="l">
              <a:spcBef>
                <a:spcPts val="1000"/>
              </a:spcBef>
              <a:spcAft>
                <a:spcPts val="1000"/>
              </a:spcAft>
              <a:buNone/>
            </a:pPr>
            <a:r>
              <a:t/>
            </a:r>
            <a:endParaRPr/>
          </a:p>
        </p:txBody>
      </p:sp>
      <p:sp>
        <p:nvSpPr>
          <p:cNvPr id="274" name="Google Shape;274;p32"/>
          <p:cNvSpPr txBox="1"/>
          <p:nvPr>
            <p:ph idx="4" type="body"/>
          </p:nvPr>
        </p:nvSpPr>
        <p:spPr>
          <a:xfrm>
            <a:off x="5452950" y="2447925"/>
            <a:ext cx="4789200" cy="48771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1" lang="en-US"/>
              <a:t>I</a:t>
            </a:r>
            <a:r>
              <a:rPr b="1" lang="en-US"/>
              <a:t>nputs</a:t>
            </a:r>
            <a:r>
              <a:rPr lang="en-US"/>
              <a:t> Pays </a:t>
            </a:r>
            <a:r>
              <a:rPr lang="en-US"/>
              <a:t>(identique au modèle précédent)</a:t>
            </a:r>
            <a:endParaRPr/>
          </a:p>
          <a:p>
            <a:pPr indent="0" lvl="0" marL="0" rtl="0" algn="l">
              <a:spcBef>
                <a:spcPts val="1000"/>
              </a:spcBef>
              <a:spcAft>
                <a:spcPts val="0"/>
              </a:spcAft>
              <a:buNone/>
            </a:pPr>
            <a:r>
              <a:t/>
            </a:r>
            <a:endParaRPr/>
          </a:p>
          <a:p>
            <a:pPr indent="-317500" lvl="0" marL="457200" rtl="0" algn="l">
              <a:spcBef>
                <a:spcPts val="1000"/>
              </a:spcBef>
              <a:spcAft>
                <a:spcPts val="0"/>
              </a:spcAft>
              <a:buSzPts val="1400"/>
              <a:buChar char="●"/>
            </a:pPr>
            <a:r>
              <a:rPr lang="en-US"/>
              <a:t>Impact de la santé publique sur les personnes + les systèmes de santé</a:t>
            </a:r>
            <a:endParaRPr/>
          </a:p>
          <a:p>
            <a:pPr indent="-317500" lvl="0" marL="457200" rtl="0" algn="l">
              <a:spcBef>
                <a:spcPts val="1000"/>
              </a:spcBef>
              <a:spcAft>
                <a:spcPts val="0"/>
              </a:spcAft>
              <a:buSzPts val="1400"/>
              <a:buChar char="●"/>
            </a:pPr>
            <a:r>
              <a:rPr lang="en-US"/>
              <a:t>Impact indirect (effets macroéconomiques, effets indirects sur les personnes et les systèmes, groupes les plus touchés)</a:t>
            </a:r>
            <a:endParaRPr/>
          </a:p>
          <a:p>
            <a:pPr indent="-317500" lvl="0" marL="457200" rtl="0" algn="l">
              <a:spcBef>
                <a:spcPts val="1000"/>
              </a:spcBef>
              <a:spcAft>
                <a:spcPts val="0"/>
              </a:spcAft>
              <a:buSzPts val="1400"/>
              <a:buChar char="●"/>
            </a:pPr>
            <a:r>
              <a:rPr lang="en-US"/>
              <a:t>Mettre à jour la réponse à la santé publique et aux effets indirects sur les personnes</a:t>
            </a:r>
            <a:endParaRPr/>
          </a:p>
          <a:p>
            <a:pPr indent="-317500" lvl="0" marL="457200" rtl="0" algn="l">
              <a:spcBef>
                <a:spcPts val="1000"/>
              </a:spcBef>
              <a:spcAft>
                <a:spcPts val="0"/>
              </a:spcAft>
              <a:buSzPts val="1400"/>
              <a:buChar char="●"/>
            </a:pPr>
            <a:r>
              <a:rPr lang="en-US"/>
              <a:t>Financement (requis/recus - gap)</a:t>
            </a:r>
            <a:endParaRPr/>
          </a:p>
          <a:p>
            <a:pPr indent="-317500" lvl="1" marL="914400" rtl="0" algn="l">
              <a:spcBef>
                <a:spcPts val="1000"/>
              </a:spcBef>
              <a:spcAft>
                <a:spcPts val="0"/>
              </a:spcAft>
              <a:buSzPts val="1400"/>
              <a:buChar char="○"/>
            </a:pPr>
            <a:r>
              <a:rPr lang="en-US"/>
              <a:t>pour la réponse C19</a:t>
            </a:r>
            <a:endParaRPr/>
          </a:p>
          <a:p>
            <a:pPr indent="-317500" lvl="1" marL="914400" rtl="0" algn="l">
              <a:spcBef>
                <a:spcPts val="1000"/>
              </a:spcBef>
              <a:spcAft>
                <a:spcPts val="0"/>
              </a:spcAft>
              <a:buSzPts val="1400"/>
              <a:buChar char="○"/>
            </a:pPr>
            <a:r>
              <a:rPr lang="en-US"/>
              <a:t>pour HRP d'origine</a:t>
            </a:r>
            <a:endParaRPr/>
          </a:p>
          <a:p>
            <a:pPr indent="0" lvl="0" marL="457200" rtl="0" algn="l">
              <a:spcBef>
                <a:spcPts val="1000"/>
              </a:spcBef>
              <a:spcAft>
                <a:spcPts val="10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8" name="Shape 278"/>
        <p:cNvGrpSpPr/>
        <p:nvPr/>
      </p:nvGrpSpPr>
      <p:grpSpPr>
        <a:xfrm>
          <a:off x="0" y="0"/>
          <a:ext cx="0" cy="0"/>
          <a:chOff x="0" y="0"/>
          <a:chExt cx="0" cy="0"/>
        </a:xfrm>
      </p:grpSpPr>
      <p:sp>
        <p:nvSpPr>
          <p:cNvPr id="279" name="Google Shape;279;p33"/>
          <p:cNvSpPr txBox="1"/>
          <p:nvPr>
            <p:ph idx="1" type="body"/>
          </p:nvPr>
        </p:nvSpPr>
        <p:spPr>
          <a:xfrm>
            <a:off x="698500" y="771525"/>
            <a:ext cx="9184704" cy="4191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US"/>
              <a:t>3) Discussion </a:t>
            </a:r>
            <a:endParaRPr/>
          </a:p>
          <a:p>
            <a:pPr indent="0" lvl="0" marL="0" rtl="0" algn="l">
              <a:spcBef>
                <a:spcPts val="0"/>
              </a:spcBef>
              <a:spcAft>
                <a:spcPts val="0"/>
              </a:spcAft>
              <a:buNone/>
            </a:pPr>
            <a:r>
              <a:t/>
            </a:r>
            <a:endParaRPr/>
          </a:p>
        </p:txBody>
      </p:sp>
      <p:sp>
        <p:nvSpPr>
          <p:cNvPr id="280" name="Google Shape;280;p33"/>
          <p:cNvSpPr txBox="1"/>
          <p:nvPr>
            <p:ph idx="2" type="body"/>
          </p:nvPr>
        </p:nvSpPr>
        <p:spPr>
          <a:xfrm>
            <a:off x="4006676" y="3205361"/>
            <a:ext cx="2852192" cy="576064"/>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US" sz="3600"/>
              <a:t>QUESTIONS?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4" name="Shape 284"/>
        <p:cNvGrpSpPr/>
        <p:nvPr/>
      </p:nvGrpSpPr>
      <p:grpSpPr>
        <a:xfrm>
          <a:off x="0" y="0"/>
          <a:ext cx="0" cy="0"/>
          <a:chOff x="0" y="0"/>
          <a:chExt cx="0" cy="0"/>
        </a:xfrm>
      </p:grpSpPr>
      <p:sp>
        <p:nvSpPr>
          <p:cNvPr id="285" name="Google Shape;285;p34"/>
          <p:cNvSpPr txBox="1"/>
          <p:nvPr>
            <p:ph idx="1" type="body"/>
          </p:nvPr>
        </p:nvSpPr>
        <p:spPr>
          <a:xfrm>
            <a:off x="698500" y="771525"/>
            <a:ext cx="9641100" cy="4191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US"/>
              <a:t>4) Brève mise à jour sur d'autres éléments HPC</a:t>
            </a:r>
            <a:endParaRPr/>
          </a:p>
        </p:txBody>
      </p:sp>
      <p:sp>
        <p:nvSpPr>
          <p:cNvPr id="286" name="Google Shape;286;p34"/>
          <p:cNvSpPr txBox="1"/>
          <p:nvPr>
            <p:ph idx="2" type="body"/>
          </p:nvPr>
        </p:nvSpPr>
        <p:spPr>
          <a:xfrm>
            <a:off x="595603" y="2341265"/>
            <a:ext cx="4724400" cy="3429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100"/>
              <a:buFont typeface="Arial"/>
              <a:buNone/>
            </a:pPr>
            <a:r>
              <a:rPr lang="en-US"/>
              <a:t>Revue </a:t>
            </a:r>
            <a:r>
              <a:rPr lang="en-US"/>
              <a:t>multi-partenaires</a:t>
            </a:r>
            <a:r>
              <a:rPr lang="en-US"/>
              <a:t> HPC 2020</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
        <p:nvSpPr>
          <p:cNvPr id="287" name="Google Shape;287;p34"/>
          <p:cNvSpPr txBox="1"/>
          <p:nvPr/>
        </p:nvSpPr>
        <p:spPr>
          <a:xfrm>
            <a:off x="522175" y="3582550"/>
            <a:ext cx="9984900" cy="252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800">
                <a:solidFill>
                  <a:schemeClr val="dk1"/>
                </a:solidFill>
                <a:latin typeface="Roboto"/>
                <a:ea typeface="Roboto"/>
                <a:cs typeface="Roboto"/>
                <a:sym typeface="Roboto"/>
              </a:rPr>
              <a:t>Prochaines étapes - renforcement des modèles (templates) et des Orientations (Guidance)  HPC</a:t>
            </a:r>
            <a:endParaRPr b="1" sz="1800">
              <a:solidFill>
                <a:srgbClr val="000000"/>
              </a:solidFill>
              <a:latin typeface="Roboto"/>
              <a:ea typeface="Roboto"/>
              <a:cs typeface="Roboto"/>
              <a:sym typeface="Roboto"/>
            </a:endParaRPr>
          </a:p>
        </p:txBody>
      </p:sp>
      <p:sp>
        <p:nvSpPr>
          <p:cNvPr id="288" name="Google Shape;288;p34"/>
          <p:cNvSpPr txBox="1"/>
          <p:nvPr/>
        </p:nvSpPr>
        <p:spPr>
          <a:xfrm>
            <a:off x="595603" y="2995577"/>
            <a:ext cx="4724400" cy="342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800">
                <a:solidFill>
                  <a:schemeClr val="dk1"/>
                </a:solidFill>
                <a:latin typeface="Roboto"/>
                <a:ea typeface="Roboto"/>
                <a:cs typeface="Roboto"/>
                <a:sym typeface="Roboto"/>
              </a:rPr>
              <a:t>HNO et HRP 2020:  scoring qualite</a:t>
            </a:r>
            <a:endParaRPr b="1" sz="1800">
              <a:solidFill>
                <a:srgbClr val="000000"/>
              </a:solidFill>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23"/>
          <p:cNvSpPr txBox="1"/>
          <p:nvPr>
            <p:ph idx="1" type="body"/>
          </p:nvPr>
        </p:nvSpPr>
        <p:spPr>
          <a:xfrm>
            <a:off x="717476" y="1105524"/>
            <a:ext cx="4648200" cy="9144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US"/>
              <a:t>Agenda</a:t>
            </a:r>
            <a:endParaRPr/>
          </a:p>
        </p:txBody>
      </p:sp>
      <p:sp>
        <p:nvSpPr>
          <p:cNvPr id="139" name="Google Shape;139;p23"/>
          <p:cNvSpPr txBox="1"/>
          <p:nvPr>
            <p:ph idx="2" type="body"/>
          </p:nvPr>
        </p:nvSpPr>
        <p:spPr>
          <a:xfrm>
            <a:off x="711200" y="2413273"/>
            <a:ext cx="9676060" cy="4032448"/>
          </a:xfrm>
          <a:prstGeom prst="rect">
            <a:avLst/>
          </a:prstGeom>
          <a:noFill/>
          <a:ln>
            <a:noFill/>
          </a:ln>
        </p:spPr>
        <p:txBody>
          <a:bodyPr anchorCtr="0" anchor="t" bIns="0" lIns="0" spcFirstLastPara="1" rIns="0" wrap="square" tIns="0">
            <a:noAutofit/>
          </a:bodyPr>
          <a:lstStyle/>
          <a:p>
            <a:pPr indent="0" lvl="0" marL="0" rtl="0" algn="l">
              <a:lnSpc>
                <a:spcPct val="150000"/>
              </a:lnSpc>
              <a:spcBef>
                <a:spcPts val="0"/>
              </a:spcBef>
              <a:spcAft>
                <a:spcPts val="0"/>
              </a:spcAft>
              <a:buSzPts val="2000"/>
              <a:buNone/>
            </a:pPr>
            <a:r>
              <a:rPr lang="en-US" sz="2000"/>
              <a:t>1) Cadrage de la discussion: GHRP, 2020 HRP et SPRP/PRPs de WHO (10 minutes)</a:t>
            </a:r>
            <a:endParaRPr/>
          </a:p>
          <a:p>
            <a:pPr indent="0" lvl="0" marL="0" rtl="0" algn="l">
              <a:lnSpc>
                <a:spcPct val="150000"/>
              </a:lnSpc>
              <a:spcBef>
                <a:spcPts val="0"/>
              </a:spcBef>
              <a:spcAft>
                <a:spcPts val="0"/>
              </a:spcAft>
              <a:buSzPts val="2000"/>
              <a:buNone/>
            </a:pPr>
            <a:r>
              <a:rPr lang="en-US" sz="2000"/>
              <a:t>2) </a:t>
            </a:r>
            <a:r>
              <a:rPr lang="en-US" sz="2000"/>
              <a:t>Révision</a:t>
            </a:r>
            <a:r>
              <a:rPr lang="en-US" sz="2000"/>
              <a:t> des HRPs 2020 en fonction du COVID-19 (30 minutes)</a:t>
            </a:r>
            <a:endParaRPr/>
          </a:p>
          <a:p>
            <a:pPr indent="-285750" lvl="0" marL="285750" rtl="0" algn="l">
              <a:lnSpc>
                <a:spcPct val="150000"/>
              </a:lnSpc>
              <a:spcBef>
                <a:spcPts val="0"/>
              </a:spcBef>
              <a:spcAft>
                <a:spcPts val="0"/>
              </a:spcAft>
              <a:buSzPts val="2000"/>
              <a:buFont typeface="Arial"/>
              <a:buChar char="•"/>
            </a:pPr>
            <a:r>
              <a:rPr lang="en-US" sz="2000"/>
              <a:t>Mise a jour de l’analyse des risques et des besoins</a:t>
            </a:r>
            <a:endParaRPr/>
          </a:p>
          <a:p>
            <a:pPr indent="-285750" lvl="0" marL="285750" rtl="0" algn="l">
              <a:lnSpc>
                <a:spcPct val="150000"/>
              </a:lnSpc>
              <a:spcBef>
                <a:spcPts val="0"/>
              </a:spcBef>
              <a:spcAft>
                <a:spcPts val="0"/>
              </a:spcAft>
              <a:buSzPts val="2000"/>
              <a:buFont typeface="Arial"/>
              <a:buChar char="•"/>
            </a:pPr>
            <a:r>
              <a:rPr lang="en-US" sz="2000"/>
              <a:t>Ajustement/revision du HRP </a:t>
            </a:r>
            <a:endParaRPr/>
          </a:p>
          <a:p>
            <a:pPr indent="-285750" lvl="0" marL="285750" rtl="0" algn="l">
              <a:lnSpc>
                <a:spcPct val="150000"/>
              </a:lnSpc>
              <a:spcBef>
                <a:spcPts val="0"/>
              </a:spcBef>
              <a:spcAft>
                <a:spcPts val="0"/>
              </a:spcAft>
              <a:buSzPts val="2000"/>
              <a:buFont typeface="Arial"/>
              <a:buChar char="•"/>
            </a:pPr>
            <a:r>
              <a:rPr lang="en-US" sz="2000"/>
              <a:t>Monitoring  </a:t>
            </a:r>
            <a:endParaRPr/>
          </a:p>
          <a:p>
            <a:pPr indent="-285750" lvl="0" marL="285750" rtl="0" algn="l">
              <a:lnSpc>
                <a:spcPct val="150000"/>
              </a:lnSpc>
              <a:spcBef>
                <a:spcPts val="0"/>
              </a:spcBef>
              <a:spcAft>
                <a:spcPts val="0"/>
              </a:spcAft>
              <a:buSzPts val="2000"/>
              <a:buFont typeface="Arial"/>
              <a:buChar char="•"/>
            </a:pPr>
            <a:r>
              <a:rPr lang="en-US" sz="2000"/>
              <a:t>Calcul des requis financiers additionnels </a:t>
            </a:r>
            <a:endParaRPr/>
          </a:p>
          <a:p>
            <a:pPr indent="0" lvl="0" marL="0" rtl="0" algn="l">
              <a:lnSpc>
                <a:spcPct val="150000"/>
              </a:lnSpc>
              <a:spcBef>
                <a:spcPts val="0"/>
              </a:spcBef>
              <a:spcAft>
                <a:spcPts val="0"/>
              </a:spcAft>
              <a:buSzPts val="2000"/>
              <a:buNone/>
            </a:pPr>
            <a:r>
              <a:rPr lang="en-US" sz="2000"/>
              <a:t>3) Prochaine mise a jour du GHRP</a:t>
            </a:r>
            <a:endParaRPr sz="2000"/>
          </a:p>
          <a:p>
            <a:pPr indent="0" lvl="0" marL="0" rtl="0" algn="l">
              <a:lnSpc>
                <a:spcPct val="150000"/>
              </a:lnSpc>
              <a:spcBef>
                <a:spcPts val="0"/>
              </a:spcBef>
              <a:spcAft>
                <a:spcPts val="0"/>
              </a:spcAft>
              <a:buSzPts val="2000"/>
              <a:buNone/>
            </a:pPr>
            <a:r>
              <a:rPr lang="en-US" sz="2000"/>
              <a:t>4) Discussion (45 minutes)</a:t>
            </a:r>
            <a:endParaRPr/>
          </a:p>
          <a:p>
            <a:pPr indent="0" lvl="0" marL="0" rtl="0" algn="l">
              <a:lnSpc>
                <a:spcPct val="150000"/>
              </a:lnSpc>
              <a:spcBef>
                <a:spcPts val="0"/>
              </a:spcBef>
              <a:spcAft>
                <a:spcPts val="0"/>
              </a:spcAft>
              <a:buSzPts val="2000"/>
              <a:buNone/>
            </a:pPr>
            <a:r>
              <a:rPr lang="en-US" sz="2000"/>
              <a:t>5</a:t>
            </a:r>
            <a:r>
              <a:rPr lang="en-US" sz="2000"/>
              <a:t>) Autres mises a jour et cloture (5 minutes)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24"/>
          <p:cNvSpPr/>
          <p:nvPr/>
        </p:nvSpPr>
        <p:spPr>
          <a:xfrm>
            <a:off x="8746704" y="5108470"/>
            <a:ext cx="1344600" cy="813900"/>
          </a:xfrm>
          <a:prstGeom prst="rect">
            <a:avLst/>
          </a:prstGeom>
          <a:solidFill>
            <a:srgbClr val="FFC000"/>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400" u="none" cap="none" strike="noStrike">
                <a:solidFill>
                  <a:schemeClr val="dk1"/>
                </a:solidFill>
                <a:latin typeface="Calibri"/>
                <a:ea typeface="Calibri"/>
                <a:cs typeface="Calibri"/>
                <a:sym typeface="Calibri"/>
              </a:rPr>
              <a:t>A Covid</a:t>
            </a:r>
            <a:endParaRPr b="1" i="0" sz="2400" u="none" cap="none" strike="noStrike">
              <a:solidFill>
                <a:schemeClr val="dk1"/>
              </a:solidFill>
              <a:latin typeface="Calibri"/>
              <a:ea typeface="Calibri"/>
              <a:cs typeface="Calibri"/>
              <a:sym typeface="Calibri"/>
            </a:endParaRPr>
          </a:p>
        </p:txBody>
      </p:sp>
      <p:sp>
        <p:nvSpPr>
          <p:cNvPr id="145" name="Google Shape;145;p24"/>
          <p:cNvSpPr txBox="1"/>
          <p:nvPr/>
        </p:nvSpPr>
        <p:spPr>
          <a:xfrm>
            <a:off x="8803351" y="999627"/>
            <a:ext cx="1533600" cy="110460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chemeClr val="dk1"/>
              </a:buClr>
              <a:buSzPts val="3200"/>
              <a:buFont typeface="Calibri"/>
              <a:buNone/>
            </a:pPr>
            <a:r>
              <a:rPr b="1" i="0" lang="en-US" sz="3200" u="none" cap="none" strike="noStrike">
                <a:solidFill>
                  <a:schemeClr val="dk1"/>
                </a:solidFill>
                <a:latin typeface="Calibri"/>
                <a:ea typeface="Calibri"/>
                <a:cs typeface="Calibri"/>
                <a:sym typeface="Calibri"/>
              </a:rPr>
              <a:t>GHRP 2</a:t>
            </a:r>
            <a:endParaRPr b="1" i="0" sz="3200" u="none" cap="none" strike="noStrike">
              <a:solidFill>
                <a:schemeClr val="dk1"/>
              </a:solidFill>
              <a:latin typeface="Calibri"/>
              <a:ea typeface="Calibri"/>
              <a:cs typeface="Calibri"/>
              <a:sym typeface="Calibri"/>
            </a:endParaRPr>
          </a:p>
        </p:txBody>
      </p:sp>
      <p:sp>
        <p:nvSpPr>
          <p:cNvPr id="146" name="Google Shape;146;p24"/>
          <p:cNvSpPr txBox="1"/>
          <p:nvPr/>
        </p:nvSpPr>
        <p:spPr>
          <a:xfrm>
            <a:off x="8546875" y="6132038"/>
            <a:ext cx="1744200" cy="8013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FFC000"/>
              </a:buClr>
              <a:buSzPts val="2000"/>
              <a:buFont typeface="Calibri"/>
              <a:buNone/>
            </a:pPr>
            <a:r>
              <a:rPr b="1" lang="en-US" sz="2000">
                <a:solidFill>
                  <a:srgbClr val="FFC000"/>
                </a:solidFill>
                <a:latin typeface="Calibri"/>
                <a:ea typeface="Calibri"/>
                <a:cs typeface="Calibri"/>
                <a:sym typeface="Calibri"/>
              </a:rPr>
              <a:t>ajout </a:t>
            </a:r>
            <a:r>
              <a:rPr b="1" i="0" lang="en-US" sz="2000" u="none" cap="none" strike="noStrike">
                <a:solidFill>
                  <a:srgbClr val="FFC000"/>
                </a:solidFill>
                <a:latin typeface="Calibri"/>
                <a:ea typeface="Calibri"/>
                <a:cs typeface="Calibri"/>
                <a:sym typeface="Calibri"/>
              </a:rPr>
              <a:t>Covid </a:t>
            </a:r>
            <a:endParaRPr b="1" i="0" sz="2000" u="none" cap="none" strike="noStrike">
              <a:solidFill>
                <a:srgbClr val="FFC000"/>
              </a:solidFill>
              <a:latin typeface="Calibri"/>
              <a:ea typeface="Calibri"/>
              <a:cs typeface="Calibri"/>
              <a:sym typeface="Calibri"/>
            </a:endParaRPr>
          </a:p>
        </p:txBody>
      </p:sp>
      <p:sp>
        <p:nvSpPr>
          <p:cNvPr id="147" name="Google Shape;147;p24"/>
          <p:cNvSpPr txBox="1"/>
          <p:nvPr/>
        </p:nvSpPr>
        <p:spPr>
          <a:xfrm>
            <a:off x="5927557" y="6208536"/>
            <a:ext cx="2697900" cy="8013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C55A11"/>
              </a:buClr>
              <a:buSzPts val="2000"/>
              <a:buFont typeface="Calibri"/>
              <a:buNone/>
            </a:pPr>
            <a:r>
              <a:rPr b="1" i="0" lang="en-US" sz="2000" u="none" cap="none" strike="noStrike">
                <a:solidFill>
                  <a:srgbClr val="C55A11"/>
                </a:solidFill>
                <a:latin typeface="Calibri"/>
                <a:ea typeface="Calibri"/>
                <a:cs typeface="Calibri"/>
                <a:sym typeface="Calibri"/>
              </a:rPr>
              <a:t>HRP d</a:t>
            </a:r>
            <a:r>
              <a:rPr b="1" lang="en-US" sz="2000">
                <a:solidFill>
                  <a:srgbClr val="C55A11"/>
                </a:solidFill>
                <a:latin typeface="Calibri"/>
                <a:ea typeface="Calibri"/>
                <a:cs typeface="Calibri"/>
                <a:sym typeface="Calibri"/>
              </a:rPr>
              <a:t>’origine </a:t>
            </a:r>
            <a:r>
              <a:rPr b="1" i="0" lang="en-US" sz="2000" u="none" cap="none" strike="noStrike">
                <a:solidFill>
                  <a:srgbClr val="C55A11"/>
                </a:solidFill>
                <a:latin typeface="Calibri"/>
                <a:ea typeface="Calibri"/>
                <a:cs typeface="Calibri"/>
                <a:sym typeface="Calibri"/>
              </a:rPr>
              <a:t>revu</a:t>
            </a:r>
            <a:r>
              <a:rPr b="0" i="0" lang="en-US" sz="2000" u="none" cap="none" strike="noStrike">
                <a:solidFill>
                  <a:srgbClr val="C55A11"/>
                </a:solidFill>
                <a:latin typeface="Calibri"/>
                <a:ea typeface="Calibri"/>
                <a:cs typeface="Calibri"/>
                <a:sym typeface="Calibri"/>
              </a:rPr>
              <a:t> </a:t>
            </a:r>
            <a:endParaRPr b="0" i="0" sz="2000" u="none" cap="none" strike="noStrike">
              <a:solidFill>
                <a:srgbClr val="C55A11"/>
              </a:solidFill>
              <a:latin typeface="Calibri"/>
              <a:ea typeface="Calibri"/>
              <a:cs typeface="Calibri"/>
              <a:sym typeface="Calibri"/>
            </a:endParaRPr>
          </a:p>
        </p:txBody>
      </p:sp>
      <p:cxnSp>
        <p:nvCxnSpPr>
          <p:cNvPr id="148" name="Google Shape;148;p24"/>
          <p:cNvCxnSpPr/>
          <p:nvPr/>
        </p:nvCxnSpPr>
        <p:spPr>
          <a:xfrm>
            <a:off x="8790857" y="6079702"/>
            <a:ext cx="1287000" cy="0"/>
          </a:xfrm>
          <a:prstGeom prst="straightConnector1">
            <a:avLst/>
          </a:prstGeom>
          <a:noFill/>
          <a:ln cap="flat" cmpd="sng" w="41275">
            <a:solidFill>
              <a:srgbClr val="FFC000"/>
            </a:solidFill>
            <a:prstDash val="solid"/>
            <a:miter lim="800000"/>
            <a:headEnd len="med" w="med" type="triangle"/>
            <a:tailEnd len="med" w="med" type="triangle"/>
          </a:ln>
        </p:spPr>
      </p:cxnSp>
      <p:cxnSp>
        <p:nvCxnSpPr>
          <p:cNvPr id="149" name="Google Shape;149;p24"/>
          <p:cNvCxnSpPr/>
          <p:nvPr/>
        </p:nvCxnSpPr>
        <p:spPr>
          <a:xfrm>
            <a:off x="5806354" y="6079702"/>
            <a:ext cx="2940300" cy="0"/>
          </a:xfrm>
          <a:prstGeom prst="straightConnector1">
            <a:avLst/>
          </a:prstGeom>
          <a:noFill/>
          <a:ln cap="flat" cmpd="sng" w="41275">
            <a:solidFill>
              <a:srgbClr val="C55A11"/>
            </a:solidFill>
            <a:prstDash val="solid"/>
            <a:miter lim="800000"/>
            <a:headEnd len="med" w="med" type="triangle"/>
            <a:tailEnd len="med" w="med" type="triangle"/>
          </a:ln>
        </p:spPr>
      </p:cxnSp>
      <p:cxnSp>
        <p:nvCxnSpPr>
          <p:cNvPr id="150" name="Google Shape;150;p24"/>
          <p:cNvCxnSpPr/>
          <p:nvPr/>
        </p:nvCxnSpPr>
        <p:spPr>
          <a:xfrm>
            <a:off x="5886533" y="6839100"/>
            <a:ext cx="4227300" cy="0"/>
          </a:xfrm>
          <a:prstGeom prst="straightConnector1">
            <a:avLst/>
          </a:prstGeom>
          <a:noFill/>
          <a:ln cap="flat" cmpd="sng" w="41275">
            <a:solidFill>
              <a:schemeClr val="dk1"/>
            </a:solidFill>
            <a:prstDash val="solid"/>
            <a:miter lim="800000"/>
            <a:headEnd len="med" w="med" type="triangle"/>
            <a:tailEnd len="med" w="med" type="triangle"/>
          </a:ln>
        </p:spPr>
      </p:cxnSp>
      <p:sp>
        <p:nvSpPr>
          <p:cNvPr id="151" name="Google Shape;151;p24"/>
          <p:cNvSpPr txBox="1"/>
          <p:nvPr/>
        </p:nvSpPr>
        <p:spPr>
          <a:xfrm>
            <a:off x="7251205" y="6814975"/>
            <a:ext cx="2286300" cy="6048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000"/>
              <a:buFont typeface="Calibri"/>
              <a:buNone/>
            </a:pPr>
            <a:r>
              <a:rPr b="1" i="0" lang="en-US" sz="2000" u="none" cap="none" strike="noStrike">
                <a:solidFill>
                  <a:schemeClr val="dk1"/>
                </a:solidFill>
                <a:latin typeface="Calibri"/>
                <a:ea typeface="Calibri"/>
                <a:cs typeface="Calibri"/>
                <a:sym typeface="Calibri"/>
              </a:rPr>
              <a:t>HRP revu </a:t>
            </a:r>
            <a:endParaRPr b="1" i="0" sz="2000" u="none" cap="none" strike="noStrike">
              <a:solidFill>
                <a:schemeClr val="dk1"/>
              </a:solidFill>
              <a:latin typeface="Calibri"/>
              <a:ea typeface="Calibri"/>
              <a:cs typeface="Calibri"/>
              <a:sym typeface="Calibri"/>
            </a:endParaRPr>
          </a:p>
        </p:txBody>
      </p:sp>
      <p:sp>
        <p:nvSpPr>
          <p:cNvPr id="152" name="Google Shape;152;p24"/>
          <p:cNvSpPr/>
          <p:nvPr/>
        </p:nvSpPr>
        <p:spPr>
          <a:xfrm>
            <a:off x="5827222" y="5108470"/>
            <a:ext cx="2940000" cy="813900"/>
          </a:xfrm>
          <a:prstGeom prst="rect">
            <a:avLst/>
          </a:prstGeom>
          <a:solidFill>
            <a:srgbClr val="C55A1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3" name="Google Shape;153;p24"/>
          <p:cNvSpPr txBox="1"/>
          <p:nvPr/>
        </p:nvSpPr>
        <p:spPr>
          <a:xfrm>
            <a:off x="5869918" y="5149518"/>
            <a:ext cx="1853400" cy="8013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000"/>
              <a:buFont typeface="Calibri"/>
              <a:buNone/>
            </a:pPr>
            <a:r>
              <a:rPr b="1" lang="en-US" sz="2000">
                <a:solidFill>
                  <a:schemeClr val="dk1"/>
                </a:solidFill>
                <a:latin typeface="Calibri"/>
                <a:ea typeface="Calibri"/>
                <a:cs typeface="Calibri"/>
                <a:sym typeface="Calibri"/>
              </a:rPr>
              <a:t>Pays </a:t>
            </a:r>
            <a:r>
              <a:rPr b="1" lang="en-US" sz="2000" u="none">
                <a:solidFill>
                  <a:schemeClr val="dk1"/>
                </a:solidFill>
                <a:latin typeface="Calibri"/>
                <a:ea typeface="Calibri"/>
                <a:cs typeface="Calibri"/>
                <a:sym typeface="Calibri"/>
              </a:rPr>
              <a:t>A</a:t>
            </a:r>
            <a:r>
              <a:rPr b="0" lang="en-US" sz="2000" u="none">
                <a:solidFill>
                  <a:schemeClr val="dk1"/>
                </a:solidFill>
                <a:latin typeface="Calibri"/>
                <a:ea typeface="Calibri"/>
                <a:cs typeface="Calibri"/>
                <a:sym typeface="Calibri"/>
              </a:rPr>
              <a:t> </a:t>
            </a:r>
            <a:endParaRPr b="0" sz="2000" u="none">
              <a:solidFill>
                <a:schemeClr val="dk1"/>
              </a:solidFill>
              <a:latin typeface="Calibri"/>
              <a:ea typeface="Calibri"/>
              <a:cs typeface="Calibri"/>
              <a:sym typeface="Calibri"/>
            </a:endParaRPr>
          </a:p>
        </p:txBody>
      </p:sp>
      <p:sp>
        <p:nvSpPr>
          <p:cNvPr id="154" name="Google Shape;154;p24"/>
          <p:cNvSpPr/>
          <p:nvPr/>
        </p:nvSpPr>
        <p:spPr>
          <a:xfrm>
            <a:off x="5826960" y="4283445"/>
            <a:ext cx="2940000" cy="825000"/>
          </a:xfrm>
          <a:prstGeom prst="rect">
            <a:avLst/>
          </a:prstGeom>
          <a:solidFill>
            <a:srgbClr val="C55A1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5" name="Google Shape;155;p24"/>
          <p:cNvSpPr/>
          <p:nvPr/>
        </p:nvSpPr>
        <p:spPr>
          <a:xfrm>
            <a:off x="8780659" y="4283445"/>
            <a:ext cx="1307400" cy="813900"/>
          </a:xfrm>
          <a:prstGeom prst="rect">
            <a:avLst/>
          </a:prstGeom>
          <a:solidFill>
            <a:srgbClr val="FFC000"/>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dk1"/>
                </a:solidFill>
                <a:latin typeface="Calibri"/>
                <a:ea typeface="Calibri"/>
                <a:cs typeface="Calibri"/>
                <a:sym typeface="Calibri"/>
              </a:rPr>
              <a:t>B Covid</a:t>
            </a:r>
            <a:endParaRPr b="1" sz="2400">
              <a:solidFill>
                <a:schemeClr val="dk1"/>
              </a:solidFill>
              <a:latin typeface="Calibri"/>
              <a:ea typeface="Calibri"/>
              <a:cs typeface="Calibri"/>
              <a:sym typeface="Calibri"/>
            </a:endParaRPr>
          </a:p>
        </p:txBody>
      </p:sp>
      <p:sp>
        <p:nvSpPr>
          <p:cNvPr id="156" name="Google Shape;156;p24"/>
          <p:cNvSpPr txBox="1"/>
          <p:nvPr/>
        </p:nvSpPr>
        <p:spPr>
          <a:xfrm>
            <a:off x="5827222" y="4385654"/>
            <a:ext cx="1883400" cy="8013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000"/>
              <a:buFont typeface="Calibri"/>
              <a:buNone/>
            </a:pPr>
            <a:r>
              <a:rPr b="1" lang="en-US" sz="2000">
                <a:solidFill>
                  <a:schemeClr val="dk1"/>
                </a:solidFill>
                <a:latin typeface="Calibri"/>
                <a:ea typeface="Calibri"/>
                <a:cs typeface="Calibri"/>
                <a:sym typeface="Calibri"/>
              </a:rPr>
              <a:t>Pays </a:t>
            </a:r>
            <a:r>
              <a:rPr b="1" lang="en-US" sz="2000" u="none">
                <a:solidFill>
                  <a:schemeClr val="dk1"/>
                </a:solidFill>
                <a:latin typeface="Calibri"/>
                <a:ea typeface="Calibri"/>
                <a:cs typeface="Calibri"/>
                <a:sym typeface="Calibri"/>
              </a:rPr>
              <a:t>B</a:t>
            </a:r>
            <a:r>
              <a:rPr b="0" lang="en-US" sz="2000" u="none">
                <a:solidFill>
                  <a:schemeClr val="dk1"/>
                </a:solidFill>
                <a:latin typeface="Calibri"/>
                <a:ea typeface="Calibri"/>
                <a:cs typeface="Calibri"/>
                <a:sym typeface="Calibri"/>
              </a:rPr>
              <a:t> </a:t>
            </a:r>
            <a:endParaRPr b="0" sz="2000" u="none">
              <a:solidFill>
                <a:schemeClr val="dk1"/>
              </a:solidFill>
              <a:latin typeface="Calibri"/>
              <a:ea typeface="Calibri"/>
              <a:cs typeface="Calibri"/>
              <a:sym typeface="Calibri"/>
            </a:endParaRPr>
          </a:p>
        </p:txBody>
      </p:sp>
      <p:sp>
        <p:nvSpPr>
          <p:cNvPr id="157" name="Google Shape;157;p24"/>
          <p:cNvSpPr/>
          <p:nvPr/>
        </p:nvSpPr>
        <p:spPr>
          <a:xfrm>
            <a:off x="8780657" y="3464015"/>
            <a:ext cx="1307400" cy="813900"/>
          </a:xfrm>
          <a:prstGeom prst="rect">
            <a:avLst/>
          </a:prstGeom>
          <a:solidFill>
            <a:srgbClr val="FFC000"/>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dk1"/>
                </a:solidFill>
                <a:latin typeface="Calibri"/>
                <a:ea typeface="Calibri"/>
                <a:cs typeface="Calibri"/>
                <a:sym typeface="Calibri"/>
              </a:rPr>
              <a:t>Etc.</a:t>
            </a:r>
            <a:endParaRPr/>
          </a:p>
        </p:txBody>
      </p:sp>
      <p:sp>
        <p:nvSpPr>
          <p:cNvPr id="158" name="Google Shape;158;p24"/>
          <p:cNvSpPr/>
          <p:nvPr/>
        </p:nvSpPr>
        <p:spPr>
          <a:xfrm>
            <a:off x="8792507" y="2245076"/>
            <a:ext cx="1316400" cy="3683400"/>
          </a:xfrm>
          <a:prstGeom prst="rect">
            <a:avLst/>
          </a:prstGeom>
          <a:noFill/>
          <a:ln cap="flat" cmpd="sng" w="412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9" name="Google Shape;159;p24"/>
          <p:cNvSpPr/>
          <p:nvPr/>
        </p:nvSpPr>
        <p:spPr>
          <a:xfrm>
            <a:off x="168400" y="5108470"/>
            <a:ext cx="2940000" cy="813900"/>
          </a:xfrm>
          <a:prstGeom prst="rect">
            <a:avLst/>
          </a:prstGeom>
          <a:solidFill>
            <a:srgbClr val="C55A1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0" name="Google Shape;160;p24"/>
          <p:cNvSpPr/>
          <p:nvPr/>
        </p:nvSpPr>
        <p:spPr>
          <a:xfrm rot="-5400000">
            <a:off x="1517682" y="3921147"/>
            <a:ext cx="3631200" cy="312600"/>
          </a:xfrm>
          <a:prstGeom prst="rect">
            <a:avLst/>
          </a:prstGeom>
          <a:solidFill>
            <a:srgbClr val="B3C6E7"/>
          </a:solidFill>
          <a:ln cap="flat" cmpd="sng" w="412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UNICEF $</a:t>
            </a:r>
            <a:endParaRPr sz="1800">
              <a:solidFill>
                <a:schemeClr val="dk1"/>
              </a:solidFill>
              <a:latin typeface="Calibri"/>
              <a:ea typeface="Calibri"/>
              <a:cs typeface="Calibri"/>
              <a:sym typeface="Calibri"/>
            </a:endParaRPr>
          </a:p>
        </p:txBody>
      </p:sp>
      <p:sp>
        <p:nvSpPr>
          <p:cNvPr id="161" name="Google Shape;161;p24"/>
          <p:cNvSpPr/>
          <p:nvPr/>
        </p:nvSpPr>
        <p:spPr>
          <a:xfrm rot="-5400000">
            <a:off x="2128903" y="3893876"/>
            <a:ext cx="3658800" cy="394500"/>
          </a:xfrm>
          <a:prstGeom prst="rect">
            <a:avLst/>
          </a:prstGeom>
          <a:solidFill>
            <a:srgbClr val="B3C6E7"/>
          </a:solidFill>
          <a:ln cap="flat" cmpd="sng" w="412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Etc. $</a:t>
            </a:r>
            <a:endParaRPr sz="1800">
              <a:solidFill>
                <a:schemeClr val="dk1"/>
              </a:solidFill>
              <a:latin typeface="Calibri"/>
              <a:ea typeface="Calibri"/>
              <a:cs typeface="Calibri"/>
              <a:sym typeface="Calibri"/>
            </a:endParaRPr>
          </a:p>
        </p:txBody>
      </p:sp>
      <p:sp>
        <p:nvSpPr>
          <p:cNvPr id="162" name="Google Shape;162;p24"/>
          <p:cNvSpPr txBox="1"/>
          <p:nvPr/>
        </p:nvSpPr>
        <p:spPr>
          <a:xfrm>
            <a:off x="211096" y="5149518"/>
            <a:ext cx="1853400" cy="8013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000"/>
              <a:buFont typeface="Calibri"/>
              <a:buNone/>
            </a:pPr>
            <a:r>
              <a:rPr b="1" lang="en-US" sz="2000">
                <a:solidFill>
                  <a:schemeClr val="dk1"/>
                </a:solidFill>
                <a:latin typeface="Calibri"/>
                <a:ea typeface="Calibri"/>
                <a:cs typeface="Calibri"/>
                <a:sym typeface="Calibri"/>
              </a:rPr>
              <a:t>Pays </a:t>
            </a:r>
            <a:r>
              <a:rPr b="1" lang="en-US" sz="2000" u="none">
                <a:solidFill>
                  <a:schemeClr val="dk1"/>
                </a:solidFill>
                <a:latin typeface="Calibri"/>
                <a:ea typeface="Calibri"/>
                <a:cs typeface="Calibri"/>
                <a:sym typeface="Calibri"/>
              </a:rPr>
              <a:t>A</a:t>
            </a:r>
            <a:r>
              <a:rPr b="0" lang="en-US" sz="2000" u="none">
                <a:solidFill>
                  <a:schemeClr val="dk1"/>
                </a:solidFill>
                <a:latin typeface="Calibri"/>
                <a:ea typeface="Calibri"/>
                <a:cs typeface="Calibri"/>
                <a:sym typeface="Calibri"/>
              </a:rPr>
              <a:t> </a:t>
            </a:r>
            <a:endParaRPr b="0" sz="2000" u="none">
              <a:solidFill>
                <a:schemeClr val="dk1"/>
              </a:solidFill>
              <a:latin typeface="Calibri"/>
              <a:ea typeface="Calibri"/>
              <a:cs typeface="Calibri"/>
              <a:sym typeface="Calibri"/>
            </a:endParaRPr>
          </a:p>
        </p:txBody>
      </p:sp>
      <p:sp>
        <p:nvSpPr>
          <p:cNvPr id="163" name="Google Shape;163;p24"/>
          <p:cNvSpPr/>
          <p:nvPr/>
        </p:nvSpPr>
        <p:spPr>
          <a:xfrm>
            <a:off x="168400" y="4274111"/>
            <a:ext cx="2940000" cy="834300"/>
          </a:xfrm>
          <a:prstGeom prst="rect">
            <a:avLst/>
          </a:prstGeom>
          <a:solidFill>
            <a:srgbClr val="C55A1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4" name="Google Shape;164;p24"/>
          <p:cNvSpPr txBox="1"/>
          <p:nvPr/>
        </p:nvSpPr>
        <p:spPr>
          <a:xfrm>
            <a:off x="253793" y="4375475"/>
            <a:ext cx="1853400" cy="8013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000"/>
              <a:buFont typeface="Calibri"/>
              <a:buNone/>
            </a:pPr>
            <a:r>
              <a:rPr b="1" lang="en-US" sz="2000">
                <a:solidFill>
                  <a:schemeClr val="dk1"/>
                </a:solidFill>
                <a:latin typeface="Calibri"/>
                <a:ea typeface="Calibri"/>
                <a:cs typeface="Calibri"/>
                <a:sym typeface="Calibri"/>
              </a:rPr>
              <a:t>Pays </a:t>
            </a:r>
            <a:r>
              <a:rPr b="1" lang="en-US" sz="2000" u="none">
                <a:solidFill>
                  <a:schemeClr val="dk1"/>
                </a:solidFill>
                <a:latin typeface="Calibri"/>
                <a:ea typeface="Calibri"/>
                <a:cs typeface="Calibri"/>
                <a:sym typeface="Calibri"/>
              </a:rPr>
              <a:t>B</a:t>
            </a:r>
            <a:r>
              <a:rPr b="0" lang="en-US" sz="2000" u="none">
                <a:solidFill>
                  <a:schemeClr val="dk1"/>
                </a:solidFill>
                <a:latin typeface="Calibri"/>
                <a:ea typeface="Calibri"/>
                <a:cs typeface="Calibri"/>
                <a:sym typeface="Calibri"/>
              </a:rPr>
              <a:t> </a:t>
            </a:r>
            <a:endParaRPr b="0" sz="2000" u="none">
              <a:solidFill>
                <a:schemeClr val="dk1"/>
              </a:solidFill>
              <a:latin typeface="Calibri"/>
              <a:ea typeface="Calibri"/>
              <a:cs typeface="Calibri"/>
              <a:sym typeface="Calibri"/>
            </a:endParaRPr>
          </a:p>
        </p:txBody>
      </p:sp>
      <p:sp>
        <p:nvSpPr>
          <p:cNvPr id="165" name="Google Shape;165;p24"/>
          <p:cNvSpPr txBox="1"/>
          <p:nvPr/>
        </p:nvSpPr>
        <p:spPr>
          <a:xfrm>
            <a:off x="3154291" y="999627"/>
            <a:ext cx="1533600" cy="110460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chemeClr val="dk1"/>
              </a:buClr>
              <a:buSzPts val="3200"/>
              <a:buFont typeface="Calibri"/>
              <a:buNone/>
            </a:pPr>
            <a:r>
              <a:rPr b="1" lang="en-US" sz="3200" u="none">
                <a:solidFill>
                  <a:schemeClr val="dk1"/>
                </a:solidFill>
                <a:latin typeface="Calibri"/>
                <a:ea typeface="Calibri"/>
                <a:cs typeface="Calibri"/>
                <a:sym typeface="Calibri"/>
              </a:rPr>
              <a:t>GHRP 1</a:t>
            </a:r>
            <a:endParaRPr b="1" sz="3200" u="none">
              <a:solidFill>
                <a:schemeClr val="dk1"/>
              </a:solidFill>
              <a:latin typeface="Calibri"/>
              <a:ea typeface="Calibri"/>
              <a:cs typeface="Calibri"/>
              <a:sym typeface="Calibri"/>
            </a:endParaRPr>
          </a:p>
        </p:txBody>
      </p:sp>
      <p:sp>
        <p:nvSpPr>
          <p:cNvPr id="166" name="Google Shape;166;p24"/>
          <p:cNvSpPr txBox="1"/>
          <p:nvPr/>
        </p:nvSpPr>
        <p:spPr>
          <a:xfrm>
            <a:off x="1242134" y="6136861"/>
            <a:ext cx="1333200" cy="8013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C55A11"/>
              </a:buClr>
              <a:buSzPts val="2000"/>
              <a:buFont typeface="Calibri"/>
              <a:buNone/>
            </a:pPr>
            <a:r>
              <a:rPr b="1" lang="en-US" sz="2000" u="none">
                <a:solidFill>
                  <a:srgbClr val="C55A11"/>
                </a:solidFill>
                <a:latin typeface="Calibri"/>
                <a:ea typeface="Calibri"/>
                <a:cs typeface="Calibri"/>
                <a:sym typeface="Calibri"/>
              </a:rPr>
              <a:t>HRP</a:t>
            </a:r>
            <a:r>
              <a:rPr b="0" lang="en-US" sz="2000" u="none">
                <a:solidFill>
                  <a:srgbClr val="C55A11"/>
                </a:solidFill>
                <a:latin typeface="Calibri"/>
                <a:ea typeface="Calibri"/>
                <a:cs typeface="Calibri"/>
                <a:sym typeface="Calibri"/>
              </a:rPr>
              <a:t> </a:t>
            </a:r>
            <a:endParaRPr b="0" sz="2000" u="none">
              <a:solidFill>
                <a:srgbClr val="C55A11"/>
              </a:solidFill>
              <a:latin typeface="Calibri"/>
              <a:ea typeface="Calibri"/>
              <a:cs typeface="Calibri"/>
              <a:sym typeface="Calibri"/>
            </a:endParaRPr>
          </a:p>
        </p:txBody>
      </p:sp>
      <p:cxnSp>
        <p:nvCxnSpPr>
          <p:cNvPr id="167" name="Google Shape;167;p24"/>
          <p:cNvCxnSpPr/>
          <p:nvPr/>
        </p:nvCxnSpPr>
        <p:spPr>
          <a:xfrm>
            <a:off x="168400" y="6079702"/>
            <a:ext cx="2940300" cy="0"/>
          </a:xfrm>
          <a:prstGeom prst="straightConnector1">
            <a:avLst/>
          </a:prstGeom>
          <a:noFill/>
          <a:ln cap="flat" cmpd="sng" w="41275">
            <a:solidFill>
              <a:srgbClr val="C55A11"/>
            </a:solidFill>
            <a:prstDash val="solid"/>
            <a:miter lim="800000"/>
            <a:headEnd len="med" w="med" type="triangle"/>
            <a:tailEnd len="med" w="med" type="triangle"/>
          </a:ln>
        </p:spPr>
      </p:cxnSp>
      <p:cxnSp>
        <p:nvCxnSpPr>
          <p:cNvPr id="168" name="Google Shape;168;p24"/>
          <p:cNvCxnSpPr/>
          <p:nvPr/>
        </p:nvCxnSpPr>
        <p:spPr>
          <a:xfrm>
            <a:off x="3154291" y="6079702"/>
            <a:ext cx="1287000" cy="0"/>
          </a:xfrm>
          <a:prstGeom prst="straightConnector1">
            <a:avLst/>
          </a:prstGeom>
          <a:noFill/>
          <a:ln cap="flat" cmpd="sng" w="41275">
            <a:solidFill>
              <a:srgbClr val="FFC000"/>
            </a:solidFill>
            <a:prstDash val="solid"/>
            <a:miter lim="800000"/>
            <a:headEnd len="med" w="med" type="triangle"/>
            <a:tailEnd len="med" w="med" type="triangle"/>
          </a:ln>
        </p:spPr>
      </p:cxnSp>
      <p:sp>
        <p:nvSpPr>
          <p:cNvPr id="169" name="Google Shape;169;p24"/>
          <p:cNvSpPr txBox="1"/>
          <p:nvPr/>
        </p:nvSpPr>
        <p:spPr>
          <a:xfrm>
            <a:off x="3142704" y="6112747"/>
            <a:ext cx="1333200" cy="7023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FFC000"/>
              </a:buClr>
              <a:buSzPts val="2000"/>
              <a:buFont typeface="Calibri"/>
              <a:buNone/>
            </a:pPr>
            <a:r>
              <a:rPr b="1" lang="en-US" sz="2000" u="none">
                <a:solidFill>
                  <a:srgbClr val="FFC000"/>
                </a:solidFill>
                <a:latin typeface="Calibri"/>
                <a:ea typeface="Calibri"/>
                <a:cs typeface="Calibri"/>
                <a:sym typeface="Calibri"/>
              </a:rPr>
              <a:t>Covid</a:t>
            </a:r>
            <a:endParaRPr b="1" sz="2000" u="none">
              <a:solidFill>
                <a:srgbClr val="FFC000"/>
              </a:solidFill>
              <a:latin typeface="Calibri"/>
              <a:ea typeface="Calibri"/>
              <a:cs typeface="Calibri"/>
              <a:sym typeface="Calibri"/>
            </a:endParaRPr>
          </a:p>
        </p:txBody>
      </p:sp>
      <p:sp>
        <p:nvSpPr>
          <p:cNvPr id="170" name="Google Shape;170;p24"/>
          <p:cNvSpPr/>
          <p:nvPr/>
        </p:nvSpPr>
        <p:spPr>
          <a:xfrm>
            <a:off x="5834882" y="3465861"/>
            <a:ext cx="2932200" cy="825000"/>
          </a:xfrm>
          <a:prstGeom prst="rect">
            <a:avLst/>
          </a:prstGeom>
          <a:no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1" name="Google Shape;171;p24"/>
          <p:cNvSpPr txBox="1"/>
          <p:nvPr/>
        </p:nvSpPr>
        <p:spPr>
          <a:xfrm>
            <a:off x="5837003" y="3546525"/>
            <a:ext cx="2286300" cy="8013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000"/>
              <a:buFont typeface="Calibri"/>
              <a:buNone/>
            </a:pPr>
            <a:r>
              <a:rPr b="1" lang="en-US" sz="2000">
                <a:solidFill>
                  <a:schemeClr val="dk1"/>
                </a:solidFill>
                <a:latin typeface="Calibri"/>
                <a:ea typeface="Calibri"/>
                <a:cs typeface="Calibri"/>
                <a:sym typeface="Calibri"/>
              </a:rPr>
              <a:t>Pays </a:t>
            </a:r>
            <a:r>
              <a:rPr b="1" lang="en-US" sz="2000" u="none">
                <a:solidFill>
                  <a:schemeClr val="dk1"/>
                </a:solidFill>
                <a:latin typeface="Calibri"/>
                <a:ea typeface="Calibri"/>
                <a:cs typeface="Calibri"/>
                <a:sym typeface="Calibri"/>
              </a:rPr>
              <a:t>C: pas de  HRP</a:t>
            </a:r>
            <a:r>
              <a:rPr b="0" lang="en-US" sz="2000" u="none">
                <a:solidFill>
                  <a:schemeClr val="dk1"/>
                </a:solidFill>
                <a:latin typeface="Calibri"/>
                <a:ea typeface="Calibri"/>
                <a:cs typeface="Calibri"/>
                <a:sym typeface="Calibri"/>
              </a:rPr>
              <a:t> </a:t>
            </a:r>
            <a:endParaRPr b="0" sz="2000" u="none">
              <a:solidFill>
                <a:schemeClr val="dk1"/>
              </a:solidFill>
              <a:latin typeface="Calibri"/>
              <a:ea typeface="Calibri"/>
              <a:cs typeface="Calibri"/>
              <a:sym typeface="Calibri"/>
            </a:endParaRPr>
          </a:p>
        </p:txBody>
      </p:sp>
      <p:sp>
        <p:nvSpPr>
          <p:cNvPr id="172" name="Google Shape;172;p24"/>
          <p:cNvSpPr/>
          <p:nvPr/>
        </p:nvSpPr>
        <p:spPr>
          <a:xfrm rot="-5400000">
            <a:off x="1790025" y="3927312"/>
            <a:ext cx="3679200" cy="298500"/>
          </a:xfrm>
          <a:prstGeom prst="rect">
            <a:avLst/>
          </a:prstGeom>
          <a:solidFill>
            <a:srgbClr val="B3C6E7"/>
          </a:solidFill>
          <a:ln cap="flat" cmpd="sng" w="412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WFP $</a:t>
            </a:r>
            <a:endParaRPr sz="1800">
              <a:solidFill>
                <a:schemeClr val="dk1"/>
              </a:solidFill>
              <a:latin typeface="Calibri"/>
              <a:ea typeface="Calibri"/>
              <a:cs typeface="Calibri"/>
              <a:sym typeface="Calibri"/>
            </a:endParaRPr>
          </a:p>
        </p:txBody>
      </p:sp>
      <p:sp>
        <p:nvSpPr>
          <p:cNvPr id="173" name="Google Shape;173;p24"/>
          <p:cNvSpPr txBox="1"/>
          <p:nvPr>
            <p:ph idx="4294967295" type="body"/>
          </p:nvPr>
        </p:nvSpPr>
        <p:spPr>
          <a:xfrm>
            <a:off x="743825" y="142963"/>
            <a:ext cx="8968800" cy="10650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1" lang="en-US" sz="3200">
                <a:solidFill>
                  <a:srgbClr val="418FDE"/>
                </a:solidFill>
                <a:latin typeface="Roboto Slab"/>
                <a:ea typeface="Roboto Slab"/>
                <a:cs typeface="Roboto Slab"/>
                <a:sym typeface="Roboto Slab"/>
              </a:rPr>
              <a:t>1) Cadrage de notre discussion 1: HRP et GHRP</a:t>
            </a:r>
            <a:endParaRPr b="1" sz="3200">
              <a:solidFill>
                <a:srgbClr val="418FDE"/>
              </a:solidFill>
              <a:latin typeface="Roboto Slab"/>
              <a:ea typeface="Roboto Slab"/>
              <a:cs typeface="Roboto Slab"/>
              <a:sym typeface="Roboto Slab"/>
            </a:endParaRPr>
          </a:p>
        </p:txBody>
      </p:sp>
      <p:sp>
        <p:nvSpPr>
          <p:cNvPr id="174" name="Google Shape;174;p24"/>
          <p:cNvSpPr/>
          <p:nvPr/>
        </p:nvSpPr>
        <p:spPr>
          <a:xfrm>
            <a:off x="3154291" y="2238940"/>
            <a:ext cx="1333200" cy="3683400"/>
          </a:xfrm>
          <a:prstGeom prst="rect">
            <a:avLst/>
          </a:prstGeom>
          <a:noFill/>
          <a:ln cap="flat" cmpd="sng" w="412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4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4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4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4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4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Google Shape;179;p25"/>
          <p:cNvSpPr txBox="1"/>
          <p:nvPr/>
        </p:nvSpPr>
        <p:spPr>
          <a:xfrm>
            <a:off x="1836449" y="5431555"/>
            <a:ext cx="582789" cy="704040"/>
          </a:xfrm>
          <a:prstGeom prst="rect">
            <a:avLst/>
          </a:prstGeom>
          <a:solidFill>
            <a:srgbClr val="C55A11"/>
          </a:solidFill>
          <a:ln>
            <a:noFill/>
          </a:ln>
        </p:spPr>
        <p:txBody>
          <a:bodyPr anchorCtr="0" anchor="b" bIns="45700" lIns="91425" spcFirstLastPara="1" rIns="91425" wrap="square" tIns="45700">
            <a:noAutofit/>
          </a:bodyPr>
          <a:lstStyle/>
          <a:p>
            <a:pPr indent="0" lvl="0" marL="0" marR="0" rtl="0" algn="ctr">
              <a:lnSpc>
                <a:spcPct val="90000"/>
              </a:lnSpc>
              <a:spcBef>
                <a:spcPts val="0"/>
              </a:spcBef>
              <a:spcAft>
                <a:spcPts val="0"/>
              </a:spcAft>
              <a:buClr>
                <a:schemeClr val="dk1"/>
              </a:buClr>
              <a:buSzPts val="4000"/>
              <a:buFont typeface="Calibri"/>
              <a:buNone/>
            </a:pPr>
            <a:r>
              <a:rPr b="1" lang="en-US" sz="4000">
                <a:solidFill>
                  <a:schemeClr val="dk1"/>
                </a:solidFill>
                <a:latin typeface="Calibri"/>
                <a:ea typeface="Calibri"/>
                <a:cs typeface="Calibri"/>
                <a:sym typeface="Calibri"/>
              </a:rPr>
              <a:t>A</a:t>
            </a:r>
            <a:endParaRPr b="1" sz="4000">
              <a:solidFill>
                <a:schemeClr val="dk1"/>
              </a:solidFill>
              <a:latin typeface="Calibri"/>
              <a:ea typeface="Calibri"/>
              <a:cs typeface="Calibri"/>
              <a:sym typeface="Calibri"/>
            </a:endParaRPr>
          </a:p>
        </p:txBody>
      </p:sp>
      <p:sp>
        <p:nvSpPr>
          <p:cNvPr id="180" name="Google Shape;180;p25"/>
          <p:cNvSpPr txBox="1"/>
          <p:nvPr/>
        </p:nvSpPr>
        <p:spPr>
          <a:xfrm>
            <a:off x="3554540" y="5431555"/>
            <a:ext cx="582789" cy="704040"/>
          </a:xfrm>
          <a:prstGeom prst="rect">
            <a:avLst/>
          </a:prstGeom>
          <a:solidFill>
            <a:srgbClr val="FFC000"/>
          </a:solidFill>
          <a:ln>
            <a:noFill/>
          </a:ln>
        </p:spPr>
        <p:txBody>
          <a:bodyPr anchorCtr="0" anchor="b" bIns="45700" lIns="91425" spcFirstLastPara="1" rIns="91425" wrap="square" tIns="45700">
            <a:noAutofit/>
          </a:bodyPr>
          <a:lstStyle/>
          <a:p>
            <a:pPr indent="0" lvl="0" marL="0" marR="0" rtl="0" algn="ctr">
              <a:lnSpc>
                <a:spcPct val="90000"/>
              </a:lnSpc>
              <a:spcBef>
                <a:spcPts val="0"/>
              </a:spcBef>
              <a:spcAft>
                <a:spcPts val="0"/>
              </a:spcAft>
              <a:buClr>
                <a:schemeClr val="dk1"/>
              </a:buClr>
              <a:buSzPts val="4000"/>
              <a:buFont typeface="Calibri"/>
              <a:buNone/>
            </a:pPr>
            <a:r>
              <a:rPr b="1" lang="en-US" sz="4000">
                <a:solidFill>
                  <a:schemeClr val="dk1"/>
                </a:solidFill>
                <a:latin typeface="Calibri"/>
                <a:ea typeface="Calibri"/>
                <a:cs typeface="Calibri"/>
                <a:sym typeface="Calibri"/>
              </a:rPr>
              <a:t>B</a:t>
            </a:r>
            <a:endParaRPr b="1" sz="4000">
              <a:solidFill>
                <a:schemeClr val="dk1"/>
              </a:solidFill>
              <a:latin typeface="Calibri"/>
              <a:ea typeface="Calibri"/>
              <a:cs typeface="Calibri"/>
              <a:sym typeface="Calibri"/>
            </a:endParaRPr>
          </a:p>
        </p:txBody>
      </p:sp>
      <p:sp>
        <p:nvSpPr>
          <p:cNvPr id="181" name="Google Shape;181;p25"/>
          <p:cNvSpPr txBox="1"/>
          <p:nvPr/>
        </p:nvSpPr>
        <p:spPr>
          <a:xfrm>
            <a:off x="4227664" y="5431555"/>
            <a:ext cx="582789" cy="704040"/>
          </a:xfrm>
          <a:prstGeom prst="rect">
            <a:avLst/>
          </a:prstGeom>
          <a:solidFill>
            <a:srgbClr val="FFC000"/>
          </a:solidFill>
          <a:ln cap="flat" cmpd="sng" w="38100">
            <a:solidFill>
              <a:srgbClr val="2F5496"/>
            </a:solidFill>
            <a:prstDash val="dash"/>
            <a:round/>
            <a:headEnd len="sm" w="sm" type="none"/>
            <a:tailEnd len="sm" w="sm" type="none"/>
          </a:ln>
        </p:spPr>
        <p:txBody>
          <a:bodyPr anchorCtr="0" anchor="b" bIns="45700" lIns="91425" spcFirstLastPara="1" rIns="91425" wrap="square" tIns="45700">
            <a:noAutofit/>
          </a:bodyPr>
          <a:lstStyle/>
          <a:p>
            <a:pPr indent="0" lvl="0" marL="0" marR="0" rtl="0" algn="ctr">
              <a:lnSpc>
                <a:spcPct val="90000"/>
              </a:lnSpc>
              <a:spcBef>
                <a:spcPts val="0"/>
              </a:spcBef>
              <a:spcAft>
                <a:spcPts val="0"/>
              </a:spcAft>
              <a:buClr>
                <a:schemeClr val="dk1"/>
              </a:buClr>
              <a:buSzPts val="4000"/>
              <a:buFont typeface="Calibri"/>
              <a:buNone/>
            </a:pPr>
            <a:r>
              <a:rPr b="1" lang="en-US" sz="4000">
                <a:solidFill>
                  <a:schemeClr val="dk1"/>
                </a:solidFill>
                <a:latin typeface="Calibri"/>
                <a:ea typeface="Calibri"/>
                <a:cs typeface="Calibri"/>
                <a:sym typeface="Calibri"/>
              </a:rPr>
              <a:t>C</a:t>
            </a:r>
            <a:endParaRPr b="1" sz="4000">
              <a:solidFill>
                <a:schemeClr val="dk1"/>
              </a:solidFill>
              <a:latin typeface="Calibri"/>
              <a:ea typeface="Calibri"/>
              <a:cs typeface="Calibri"/>
              <a:sym typeface="Calibri"/>
            </a:endParaRPr>
          </a:p>
        </p:txBody>
      </p:sp>
      <p:sp>
        <p:nvSpPr>
          <p:cNvPr id="182" name="Google Shape;182;p25"/>
          <p:cNvSpPr txBox="1"/>
          <p:nvPr/>
        </p:nvSpPr>
        <p:spPr>
          <a:xfrm>
            <a:off x="5394160" y="5431555"/>
            <a:ext cx="582789" cy="704041"/>
          </a:xfrm>
          <a:prstGeom prst="rect">
            <a:avLst/>
          </a:prstGeom>
          <a:solidFill>
            <a:srgbClr val="6D9EEB"/>
          </a:solidFill>
          <a:ln>
            <a:noFill/>
          </a:ln>
        </p:spPr>
        <p:txBody>
          <a:bodyPr anchorCtr="0" anchor="b" bIns="45700" lIns="91425" spcFirstLastPara="1" rIns="91425" wrap="square" tIns="45700">
            <a:noAutofit/>
          </a:bodyPr>
          <a:lstStyle/>
          <a:p>
            <a:pPr indent="0" lvl="0" marL="0" marR="0" rtl="0" algn="ctr">
              <a:lnSpc>
                <a:spcPct val="90000"/>
              </a:lnSpc>
              <a:spcBef>
                <a:spcPts val="0"/>
              </a:spcBef>
              <a:spcAft>
                <a:spcPts val="0"/>
              </a:spcAft>
              <a:buClr>
                <a:schemeClr val="dk1"/>
              </a:buClr>
              <a:buSzPts val="4000"/>
              <a:buFont typeface="Calibri"/>
              <a:buNone/>
            </a:pPr>
            <a:r>
              <a:rPr b="1" lang="en-US" sz="4000">
                <a:solidFill>
                  <a:schemeClr val="dk1"/>
                </a:solidFill>
                <a:latin typeface="Calibri"/>
                <a:ea typeface="Calibri"/>
                <a:cs typeface="Calibri"/>
                <a:sym typeface="Calibri"/>
              </a:rPr>
              <a:t>D</a:t>
            </a:r>
            <a:endParaRPr b="1" sz="4000">
              <a:solidFill>
                <a:schemeClr val="dk1"/>
              </a:solidFill>
              <a:latin typeface="Calibri"/>
              <a:ea typeface="Calibri"/>
              <a:cs typeface="Calibri"/>
              <a:sym typeface="Calibri"/>
            </a:endParaRPr>
          </a:p>
        </p:txBody>
      </p:sp>
      <p:sp>
        <p:nvSpPr>
          <p:cNvPr id="183" name="Google Shape;183;p25"/>
          <p:cNvSpPr txBox="1"/>
          <p:nvPr/>
        </p:nvSpPr>
        <p:spPr>
          <a:xfrm>
            <a:off x="5043419" y="4773130"/>
            <a:ext cx="1333281" cy="801367"/>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accent1"/>
              </a:buClr>
              <a:buSzPts val="2000"/>
              <a:buFont typeface="Calibri"/>
              <a:buNone/>
            </a:pPr>
            <a:r>
              <a:rPr b="1" lang="en-US" sz="2000">
                <a:solidFill>
                  <a:schemeClr val="accent1"/>
                </a:solidFill>
                <a:latin typeface="Calibri"/>
                <a:ea typeface="Calibri"/>
                <a:cs typeface="Calibri"/>
                <a:sym typeface="Calibri"/>
              </a:rPr>
              <a:t>PRP</a:t>
            </a:r>
            <a:r>
              <a:rPr lang="en-US"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p:txBody>
      </p:sp>
      <p:cxnSp>
        <p:nvCxnSpPr>
          <p:cNvPr id="184" name="Google Shape;184;p25"/>
          <p:cNvCxnSpPr/>
          <p:nvPr/>
        </p:nvCxnSpPr>
        <p:spPr>
          <a:xfrm>
            <a:off x="4227664" y="4678090"/>
            <a:ext cx="2077923" cy="0"/>
          </a:xfrm>
          <a:prstGeom prst="straightConnector1">
            <a:avLst/>
          </a:prstGeom>
          <a:noFill/>
          <a:ln cap="flat" cmpd="sng" w="41275">
            <a:solidFill>
              <a:schemeClr val="accent1"/>
            </a:solidFill>
            <a:prstDash val="solid"/>
            <a:miter lim="800000"/>
            <a:headEnd len="med" w="med" type="triangle"/>
            <a:tailEnd len="med" w="med" type="triangle"/>
          </a:ln>
        </p:spPr>
      </p:cxnSp>
      <p:graphicFrame>
        <p:nvGraphicFramePr>
          <p:cNvPr id="185" name="Google Shape;185;p25"/>
          <p:cNvGraphicFramePr/>
          <p:nvPr/>
        </p:nvGraphicFramePr>
        <p:xfrm>
          <a:off x="6908745" y="1925277"/>
          <a:ext cx="3000000" cy="3000000"/>
        </p:xfrm>
        <a:graphic>
          <a:graphicData uri="http://schemas.openxmlformats.org/drawingml/2006/table">
            <a:tbl>
              <a:tblPr bandRow="1" firstRow="1">
                <a:noFill/>
                <a:tableStyleId>{0E6E21C4-B92F-45E9-A60F-F86B819D323D}</a:tableStyleId>
              </a:tblPr>
              <a:tblGrid>
                <a:gridCol w="712825"/>
                <a:gridCol w="2688550"/>
              </a:tblGrid>
              <a:tr h="965175">
                <a:tc>
                  <a:txBody>
                    <a:bodyPr/>
                    <a:lstStyle/>
                    <a:p>
                      <a:pPr indent="0" lvl="0" marL="0" marR="0" rtl="0" algn="ctr">
                        <a:spcBef>
                          <a:spcPts val="0"/>
                        </a:spcBef>
                        <a:spcAft>
                          <a:spcPts val="0"/>
                        </a:spcAft>
                        <a:buNone/>
                      </a:pPr>
                      <a:r>
                        <a:rPr lang="en-US" sz="4900" u="none" cap="none" strike="noStrike"/>
                        <a:t>A</a:t>
                      </a:r>
                      <a:endParaRPr sz="4900" u="none" cap="none" strike="noStrike"/>
                    </a:p>
                  </a:txBody>
                  <a:tcPr marT="50425" marB="50425" marR="80200" marL="80200">
                    <a:solidFill>
                      <a:srgbClr val="C55A11"/>
                    </a:solidFill>
                  </a:tcPr>
                </a:tc>
                <a:tc>
                  <a:txBody>
                    <a:bodyPr/>
                    <a:lstStyle/>
                    <a:p>
                      <a:pPr indent="0" lvl="0" marL="0" marR="0" rtl="0" algn="l">
                        <a:spcBef>
                          <a:spcPts val="0"/>
                        </a:spcBef>
                        <a:spcAft>
                          <a:spcPts val="0"/>
                        </a:spcAft>
                        <a:buNone/>
                      </a:pPr>
                      <a:r>
                        <a:rPr lang="en-US" sz="2600" u="none" cap="none" strike="noStrike"/>
                        <a:t>HRP d</a:t>
                      </a:r>
                      <a:r>
                        <a:rPr lang="en-US" sz="2600"/>
                        <a:t>’origine, action </a:t>
                      </a:r>
                      <a:r>
                        <a:rPr lang="en-US" sz="2600" u="none" cap="none" strike="noStrike"/>
                        <a:t>non Covid</a:t>
                      </a:r>
                      <a:endParaRPr sz="2600"/>
                    </a:p>
                  </a:txBody>
                  <a:tcPr marT="50425" marB="50425" marR="80200" marL="80200">
                    <a:solidFill>
                      <a:srgbClr val="C55A11"/>
                    </a:solidFill>
                  </a:tcPr>
                </a:tc>
              </a:tr>
              <a:tr h="938275">
                <a:tc>
                  <a:txBody>
                    <a:bodyPr/>
                    <a:lstStyle/>
                    <a:p>
                      <a:pPr indent="0" lvl="0" marL="0" marR="0" rtl="0" algn="ctr">
                        <a:spcBef>
                          <a:spcPts val="0"/>
                        </a:spcBef>
                        <a:spcAft>
                          <a:spcPts val="0"/>
                        </a:spcAft>
                        <a:buNone/>
                      </a:pPr>
                      <a:r>
                        <a:rPr lang="en-US" sz="4900"/>
                        <a:t>B</a:t>
                      </a:r>
                      <a:endParaRPr sz="4900"/>
                    </a:p>
                  </a:txBody>
                  <a:tcPr marT="50425" marB="50425" marR="80200" marL="80200">
                    <a:solidFill>
                      <a:srgbClr val="FFC000"/>
                    </a:solidFill>
                  </a:tcPr>
                </a:tc>
                <a:tc>
                  <a:txBody>
                    <a:bodyPr/>
                    <a:lstStyle/>
                    <a:p>
                      <a:pPr indent="0" lvl="0" marL="0" marR="0" rtl="0" algn="l">
                        <a:spcBef>
                          <a:spcPts val="0"/>
                        </a:spcBef>
                        <a:spcAft>
                          <a:spcPts val="0"/>
                        </a:spcAft>
                        <a:buNone/>
                      </a:pPr>
                      <a:r>
                        <a:rPr lang="en-US" sz="2600"/>
                        <a:t>HRP: action </a:t>
                      </a:r>
                      <a:r>
                        <a:rPr lang="en-US" sz="2600"/>
                        <a:t>Covid non santé</a:t>
                      </a:r>
                      <a:endParaRPr sz="2600"/>
                    </a:p>
                  </a:txBody>
                  <a:tcPr marT="50425" marB="50425" marR="80200" marL="80200">
                    <a:solidFill>
                      <a:srgbClr val="FFC000"/>
                    </a:solidFill>
                  </a:tcPr>
                </a:tc>
              </a:tr>
              <a:tr h="938275">
                <a:tc>
                  <a:txBody>
                    <a:bodyPr/>
                    <a:lstStyle/>
                    <a:p>
                      <a:pPr indent="0" lvl="0" marL="0" marR="0" rtl="0" algn="ctr">
                        <a:spcBef>
                          <a:spcPts val="0"/>
                        </a:spcBef>
                        <a:spcAft>
                          <a:spcPts val="0"/>
                        </a:spcAft>
                        <a:buNone/>
                      </a:pPr>
                      <a:r>
                        <a:rPr lang="en-US" sz="4900"/>
                        <a:t>C</a:t>
                      </a:r>
                      <a:endParaRPr sz="4900"/>
                    </a:p>
                  </a:txBody>
                  <a:tcPr marT="50425" marB="50425" marR="80200" marL="80200">
                    <a:solidFill>
                      <a:srgbClr val="FFC000"/>
                    </a:solidFill>
                  </a:tcPr>
                </a:tc>
                <a:tc>
                  <a:txBody>
                    <a:bodyPr/>
                    <a:lstStyle/>
                    <a:p>
                      <a:pPr indent="0" lvl="0" marL="0" marR="0" rtl="0" algn="l">
                        <a:lnSpc>
                          <a:spcPct val="100000"/>
                        </a:lnSpc>
                        <a:spcBef>
                          <a:spcPts val="0"/>
                        </a:spcBef>
                        <a:spcAft>
                          <a:spcPts val="0"/>
                        </a:spcAft>
                        <a:buClr>
                          <a:schemeClr val="dk1"/>
                        </a:buClr>
                        <a:buSzPts val="2600"/>
                        <a:buFont typeface="Calibri"/>
                        <a:buNone/>
                      </a:pPr>
                      <a:r>
                        <a:rPr lang="en-US" sz="2600"/>
                        <a:t>HRP: action </a:t>
                      </a:r>
                      <a:r>
                        <a:rPr lang="en-US" sz="2600"/>
                        <a:t>Covid santé</a:t>
                      </a:r>
                      <a:endParaRPr sz="2600"/>
                    </a:p>
                  </a:txBody>
                  <a:tcPr marT="50425" marB="50425" marR="80200" marL="80200">
                    <a:solidFill>
                      <a:srgbClr val="FFC000"/>
                    </a:solidFill>
                  </a:tcPr>
                </a:tc>
              </a:tr>
              <a:tr h="938275">
                <a:tc>
                  <a:txBody>
                    <a:bodyPr/>
                    <a:lstStyle/>
                    <a:p>
                      <a:pPr indent="0" lvl="0" marL="0" marR="0" rtl="0" algn="ctr">
                        <a:spcBef>
                          <a:spcPts val="0"/>
                        </a:spcBef>
                        <a:spcAft>
                          <a:spcPts val="0"/>
                        </a:spcAft>
                        <a:buNone/>
                      </a:pPr>
                      <a:r>
                        <a:rPr lang="en-US" sz="4900"/>
                        <a:t>D</a:t>
                      </a:r>
                      <a:endParaRPr sz="4900"/>
                    </a:p>
                  </a:txBody>
                  <a:tcPr marT="50425" marB="50425" marR="80200" marL="80200">
                    <a:solidFill>
                      <a:srgbClr val="6D9EEB"/>
                    </a:solidFill>
                  </a:tcPr>
                </a:tc>
                <a:tc>
                  <a:txBody>
                    <a:bodyPr/>
                    <a:lstStyle/>
                    <a:p>
                      <a:pPr indent="0" lvl="0" marL="0" marR="0" rtl="0" algn="l">
                        <a:lnSpc>
                          <a:spcPct val="100000"/>
                        </a:lnSpc>
                        <a:spcBef>
                          <a:spcPts val="0"/>
                        </a:spcBef>
                        <a:spcAft>
                          <a:spcPts val="0"/>
                        </a:spcAft>
                        <a:buClr>
                          <a:schemeClr val="dk1"/>
                        </a:buClr>
                        <a:buSzPts val="2600"/>
                        <a:buFont typeface="Calibri"/>
                        <a:buNone/>
                      </a:pPr>
                      <a:r>
                        <a:rPr lang="en-US" sz="2600"/>
                        <a:t>action PRP: </a:t>
                      </a:r>
                      <a:r>
                        <a:rPr lang="en-US" sz="2600"/>
                        <a:t>Covid santé non HRP</a:t>
                      </a:r>
                      <a:endParaRPr sz="2600"/>
                    </a:p>
                  </a:txBody>
                  <a:tcPr marT="50425" marB="50425" marR="80200" marL="80200">
                    <a:solidFill>
                      <a:srgbClr val="6D9EEB"/>
                    </a:solidFill>
                  </a:tcPr>
                </a:tc>
              </a:tr>
            </a:tbl>
          </a:graphicData>
        </a:graphic>
      </p:graphicFrame>
      <p:sp>
        <p:nvSpPr>
          <p:cNvPr id="186" name="Google Shape;186;p25"/>
          <p:cNvSpPr/>
          <p:nvPr/>
        </p:nvSpPr>
        <p:spPr>
          <a:xfrm>
            <a:off x="3565696" y="2844043"/>
            <a:ext cx="1323937" cy="813835"/>
          </a:xfrm>
          <a:prstGeom prst="rect">
            <a:avLst/>
          </a:prstGeom>
          <a:solidFill>
            <a:srgbClr val="FFC000"/>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a:solidFill>
                <a:schemeClr val="dk1"/>
              </a:solidFill>
              <a:latin typeface="Calibri"/>
              <a:ea typeface="Calibri"/>
              <a:cs typeface="Calibri"/>
              <a:sym typeface="Calibri"/>
            </a:endParaRPr>
          </a:p>
        </p:txBody>
      </p:sp>
      <p:sp>
        <p:nvSpPr>
          <p:cNvPr id="187" name="Google Shape;187;p25"/>
          <p:cNvSpPr txBox="1"/>
          <p:nvPr/>
        </p:nvSpPr>
        <p:spPr>
          <a:xfrm>
            <a:off x="3386338" y="3953413"/>
            <a:ext cx="1653600" cy="11826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FFC000"/>
              </a:buClr>
              <a:buSzPts val="2000"/>
              <a:buFont typeface="Calibri"/>
              <a:buNone/>
            </a:pPr>
            <a:r>
              <a:rPr b="1" lang="en-US" sz="2000">
                <a:solidFill>
                  <a:srgbClr val="FFC000"/>
                </a:solidFill>
                <a:latin typeface="Calibri"/>
                <a:ea typeface="Calibri"/>
                <a:cs typeface="Calibri"/>
                <a:sym typeface="Calibri"/>
              </a:rPr>
              <a:t>ajout Covid</a:t>
            </a:r>
            <a:endParaRPr b="1" sz="2000">
              <a:solidFill>
                <a:srgbClr val="FFC000"/>
              </a:solidFill>
              <a:latin typeface="Calibri"/>
              <a:ea typeface="Calibri"/>
              <a:cs typeface="Calibri"/>
              <a:sym typeface="Calibri"/>
            </a:endParaRPr>
          </a:p>
        </p:txBody>
      </p:sp>
      <p:sp>
        <p:nvSpPr>
          <p:cNvPr id="188" name="Google Shape;188;p25"/>
          <p:cNvSpPr txBox="1"/>
          <p:nvPr/>
        </p:nvSpPr>
        <p:spPr>
          <a:xfrm>
            <a:off x="725931" y="3944109"/>
            <a:ext cx="2697900" cy="8013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C55A11"/>
              </a:buClr>
              <a:buSzPts val="2000"/>
              <a:buFont typeface="Calibri"/>
              <a:buNone/>
            </a:pPr>
            <a:r>
              <a:rPr b="1" lang="en-US" sz="2000">
                <a:solidFill>
                  <a:srgbClr val="C55A11"/>
                </a:solidFill>
                <a:latin typeface="Calibri"/>
                <a:ea typeface="Calibri"/>
                <a:cs typeface="Calibri"/>
                <a:sym typeface="Calibri"/>
              </a:rPr>
              <a:t>H</a:t>
            </a:r>
            <a:r>
              <a:rPr b="1" lang="en-US" sz="2000">
                <a:solidFill>
                  <a:srgbClr val="C55A11"/>
                </a:solidFill>
                <a:latin typeface="Calibri"/>
                <a:ea typeface="Calibri"/>
                <a:cs typeface="Calibri"/>
                <a:sym typeface="Calibri"/>
              </a:rPr>
              <a:t>RP d’origine revu</a:t>
            </a:r>
            <a:endParaRPr sz="2000">
              <a:solidFill>
                <a:srgbClr val="C55A11"/>
              </a:solidFill>
              <a:latin typeface="Calibri"/>
              <a:ea typeface="Calibri"/>
              <a:cs typeface="Calibri"/>
              <a:sym typeface="Calibri"/>
            </a:endParaRPr>
          </a:p>
        </p:txBody>
      </p:sp>
      <p:cxnSp>
        <p:nvCxnSpPr>
          <p:cNvPr id="189" name="Google Shape;189;p25"/>
          <p:cNvCxnSpPr/>
          <p:nvPr/>
        </p:nvCxnSpPr>
        <p:spPr>
          <a:xfrm>
            <a:off x="3590894" y="3815275"/>
            <a:ext cx="1287055" cy="0"/>
          </a:xfrm>
          <a:prstGeom prst="straightConnector1">
            <a:avLst/>
          </a:prstGeom>
          <a:noFill/>
          <a:ln cap="flat" cmpd="sng" w="41275">
            <a:solidFill>
              <a:srgbClr val="FFC000"/>
            </a:solidFill>
            <a:prstDash val="solid"/>
            <a:miter lim="800000"/>
            <a:headEnd len="med" w="med" type="triangle"/>
            <a:tailEnd len="med" w="med" type="triangle"/>
          </a:ln>
        </p:spPr>
      </p:cxnSp>
      <p:cxnSp>
        <p:nvCxnSpPr>
          <p:cNvPr id="190" name="Google Shape;190;p25"/>
          <p:cNvCxnSpPr/>
          <p:nvPr/>
        </p:nvCxnSpPr>
        <p:spPr>
          <a:xfrm>
            <a:off x="604740" y="3815275"/>
            <a:ext cx="2940300" cy="0"/>
          </a:xfrm>
          <a:prstGeom prst="straightConnector1">
            <a:avLst/>
          </a:prstGeom>
          <a:noFill/>
          <a:ln cap="flat" cmpd="sng" w="41275">
            <a:solidFill>
              <a:srgbClr val="C55A11"/>
            </a:solidFill>
            <a:prstDash val="solid"/>
            <a:miter lim="800000"/>
            <a:headEnd len="med" w="med" type="triangle"/>
            <a:tailEnd len="med" w="med" type="triangle"/>
          </a:ln>
        </p:spPr>
      </p:cxnSp>
      <p:cxnSp>
        <p:nvCxnSpPr>
          <p:cNvPr id="191" name="Google Shape;191;p25"/>
          <p:cNvCxnSpPr/>
          <p:nvPr/>
        </p:nvCxnSpPr>
        <p:spPr>
          <a:xfrm>
            <a:off x="650544" y="2425231"/>
            <a:ext cx="4227405" cy="0"/>
          </a:xfrm>
          <a:prstGeom prst="straightConnector1">
            <a:avLst/>
          </a:prstGeom>
          <a:noFill/>
          <a:ln cap="flat" cmpd="sng" w="41275">
            <a:solidFill>
              <a:schemeClr val="dk1"/>
            </a:solidFill>
            <a:prstDash val="solid"/>
            <a:miter lim="800000"/>
            <a:headEnd len="med" w="med" type="triangle"/>
            <a:tailEnd len="med" w="med" type="triangle"/>
          </a:ln>
        </p:spPr>
      </p:cxnSp>
      <p:sp>
        <p:nvSpPr>
          <p:cNvPr id="192" name="Google Shape;192;p25"/>
          <p:cNvSpPr txBox="1"/>
          <p:nvPr/>
        </p:nvSpPr>
        <p:spPr>
          <a:xfrm>
            <a:off x="1658451" y="2024700"/>
            <a:ext cx="2211600" cy="6048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000"/>
              <a:buFont typeface="Calibri"/>
              <a:buNone/>
            </a:pPr>
            <a:r>
              <a:rPr b="1" lang="en-US" sz="2000">
                <a:solidFill>
                  <a:schemeClr val="dk1"/>
                </a:solidFill>
                <a:latin typeface="Calibri"/>
                <a:ea typeface="Calibri"/>
                <a:cs typeface="Calibri"/>
                <a:sym typeface="Calibri"/>
              </a:rPr>
              <a:t>HRP revu </a:t>
            </a:r>
            <a:endParaRPr b="1" sz="2000">
              <a:solidFill>
                <a:schemeClr val="dk1"/>
              </a:solidFill>
              <a:latin typeface="Calibri"/>
              <a:ea typeface="Calibri"/>
              <a:cs typeface="Calibri"/>
              <a:sym typeface="Calibri"/>
            </a:endParaRPr>
          </a:p>
        </p:txBody>
      </p:sp>
      <p:sp>
        <p:nvSpPr>
          <p:cNvPr id="193" name="Google Shape;193;p25"/>
          <p:cNvSpPr/>
          <p:nvPr/>
        </p:nvSpPr>
        <p:spPr>
          <a:xfrm>
            <a:off x="625609" y="2844043"/>
            <a:ext cx="2940087" cy="813835"/>
          </a:xfrm>
          <a:prstGeom prst="rect">
            <a:avLst/>
          </a:prstGeom>
          <a:solidFill>
            <a:srgbClr val="C55A1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4" name="Google Shape;194;p25"/>
          <p:cNvSpPr txBox="1"/>
          <p:nvPr/>
        </p:nvSpPr>
        <p:spPr>
          <a:xfrm>
            <a:off x="668305" y="2885090"/>
            <a:ext cx="1853438" cy="801367"/>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000"/>
              <a:buFont typeface="Calibri"/>
              <a:buNone/>
            </a:pPr>
            <a:r>
              <a:t/>
            </a:r>
            <a:endParaRPr sz="2000">
              <a:solidFill>
                <a:schemeClr val="dk1"/>
              </a:solidFill>
              <a:latin typeface="Calibri"/>
              <a:ea typeface="Calibri"/>
              <a:cs typeface="Calibri"/>
              <a:sym typeface="Calibri"/>
            </a:endParaRPr>
          </a:p>
        </p:txBody>
      </p:sp>
      <p:sp>
        <p:nvSpPr>
          <p:cNvPr id="195" name="Google Shape;195;p25"/>
          <p:cNvSpPr/>
          <p:nvPr/>
        </p:nvSpPr>
        <p:spPr>
          <a:xfrm>
            <a:off x="4139031" y="2844043"/>
            <a:ext cx="2077924" cy="813833"/>
          </a:xfrm>
          <a:prstGeom prst="rect">
            <a:avLst/>
          </a:prstGeom>
          <a:noFill/>
          <a:ln cap="flat" cmpd="sng" w="41275">
            <a:solidFill>
              <a:srgbClr val="2F5496"/>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6" name="Google Shape;196;p25"/>
          <p:cNvSpPr/>
          <p:nvPr/>
        </p:nvSpPr>
        <p:spPr>
          <a:xfrm>
            <a:off x="6908750" y="3815275"/>
            <a:ext cx="712800" cy="957900"/>
          </a:xfrm>
          <a:prstGeom prst="rect">
            <a:avLst/>
          </a:prstGeom>
          <a:noFill/>
          <a:ln cap="flat" cmpd="sng" w="41275">
            <a:solidFill>
              <a:srgbClr val="2F5496"/>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7" name="Google Shape;197;p25"/>
          <p:cNvSpPr txBox="1"/>
          <p:nvPr>
            <p:ph idx="4294967295" type="body"/>
          </p:nvPr>
        </p:nvSpPr>
        <p:spPr>
          <a:xfrm>
            <a:off x="693588" y="317350"/>
            <a:ext cx="8968800" cy="10650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1" lang="en-US" sz="3200">
                <a:solidFill>
                  <a:srgbClr val="418FDE"/>
                </a:solidFill>
                <a:latin typeface="Roboto Slab"/>
                <a:ea typeface="Roboto Slab"/>
                <a:cs typeface="Roboto Slab"/>
                <a:sym typeface="Roboto Slab"/>
              </a:rPr>
              <a:t>1) Cadrage de notre discussion 2: HRP et PRP</a:t>
            </a:r>
            <a:endParaRPr b="1" sz="3200">
              <a:solidFill>
                <a:srgbClr val="418FDE"/>
              </a:solidFill>
              <a:latin typeface="Roboto Slab"/>
              <a:ea typeface="Roboto Slab"/>
              <a:cs typeface="Roboto Slab"/>
              <a:sym typeface="Roboto Slab"/>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26"/>
          <p:cNvSpPr txBox="1"/>
          <p:nvPr>
            <p:ph idx="1" type="body"/>
          </p:nvPr>
        </p:nvSpPr>
        <p:spPr>
          <a:xfrm>
            <a:off x="399675" y="771525"/>
            <a:ext cx="9987600" cy="4191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US"/>
              <a:t>2) </a:t>
            </a:r>
            <a:r>
              <a:rPr lang="en-US"/>
              <a:t>Révision</a:t>
            </a:r>
            <a:r>
              <a:rPr lang="en-US"/>
              <a:t> des HRPs 2020 en fonction du COVID-19 </a:t>
            </a:r>
            <a:endParaRPr/>
          </a:p>
        </p:txBody>
      </p:sp>
      <p:sp>
        <p:nvSpPr>
          <p:cNvPr id="203" name="Google Shape;203;p26"/>
          <p:cNvSpPr txBox="1"/>
          <p:nvPr>
            <p:ph idx="2" type="body"/>
          </p:nvPr>
        </p:nvSpPr>
        <p:spPr>
          <a:xfrm>
            <a:off x="697829" y="1372625"/>
            <a:ext cx="6385800" cy="3429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US"/>
              <a:t>MISE À JOUR DE L’ANALYSE DES RISQUES ET DES BESOINS</a:t>
            </a:r>
            <a:endParaRPr/>
          </a:p>
          <a:p>
            <a:pPr indent="0" lvl="0" marL="0" rtl="0" algn="l">
              <a:spcBef>
                <a:spcPts val="0"/>
              </a:spcBef>
              <a:spcAft>
                <a:spcPts val="0"/>
              </a:spcAft>
              <a:buNone/>
            </a:pPr>
            <a:r>
              <a:t/>
            </a:r>
            <a:endParaRPr/>
          </a:p>
        </p:txBody>
      </p:sp>
      <p:sp>
        <p:nvSpPr>
          <p:cNvPr id="204" name="Google Shape;204;p26"/>
          <p:cNvSpPr txBox="1"/>
          <p:nvPr>
            <p:ph idx="4" type="body"/>
          </p:nvPr>
        </p:nvSpPr>
        <p:spPr>
          <a:xfrm>
            <a:off x="698500" y="2385825"/>
            <a:ext cx="9336000" cy="4842000"/>
          </a:xfrm>
          <a:prstGeom prst="rect">
            <a:avLst/>
          </a:prstGeom>
          <a:noFill/>
          <a:ln>
            <a:noFill/>
          </a:ln>
        </p:spPr>
        <p:txBody>
          <a:bodyPr anchorCtr="0" anchor="t" bIns="0" lIns="0" spcFirstLastPara="1" rIns="0" wrap="square" tIns="0">
            <a:noAutofit/>
          </a:bodyPr>
          <a:lstStyle/>
          <a:p>
            <a:pPr indent="0" lvl="0" marL="457200" rtl="0" algn="l">
              <a:lnSpc>
                <a:spcPct val="115000"/>
              </a:lnSpc>
              <a:spcBef>
                <a:spcPts val="1200"/>
              </a:spcBef>
              <a:spcAft>
                <a:spcPts val="0"/>
              </a:spcAft>
              <a:buNone/>
            </a:pPr>
            <a:r>
              <a:rPr lang="en-US" sz="2400">
                <a:solidFill>
                  <a:schemeClr val="dk1"/>
                </a:solidFill>
                <a:latin typeface="Arial"/>
                <a:ea typeface="Arial"/>
                <a:cs typeface="Arial"/>
                <a:sym typeface="Arial"/>
              </a:rPr>
              <a:t>F</a:t>
            </a:r>
            <a:r>
              <a:rPr lang="en-US" sz="2400">
                <a:solidFill>
                  <a:schemeClr val="dk1"/>
                </a:solidFill>
                <a:latin typeface="Arial"/>
                <a:ea typeface="Arial"/>
                <a:cs typeface="Arial"/>
                <a:sym typeface="Arial"/>
              </a:rPr>
              <a:t>ocus sur:</a:t>
            </a:r>
            <a:endParaRPr sz="2400">
              <a:solidFill>
                <a:schemeClr val="dk1"/>
              </a:solidFill>
              <a:latin typeface="Arial"/>
              <a:ea typeface="Arial"/>
              <a:cs typeface="Arial"/>
              <a:sym typeface="Arial"/>
            </a:endParaRPr>
          </a:p>
          <a:p>
            <a:pPr indent="0" lvl="0" marL="457200" rtl="0" algn="l">
              <a:lnSpc>
                <a:spcPct val="115000"/>
              </a:lnSpc>
              <a:spcBef>
                <a:spcPts val="1200"/>
              </a:spcBef>
              <a:spcAft>
                <a:spcPts val="0"/>
              </a:spcAft>
              <a:buNone/>
            </a:pPr>
            <a:r>
              <a:t/>
            </a:r>
            <a:endParaRPr sz="2400">
              <a:solidFill>
                <a:schemeClr val="dk1"/>
              </a:solidFill>
              <a:latin typeface="Arial"/>
              <a:ea typeface="Arial"/>
              <a:cs typeface="Arial"/>
              <a:sym typeface="Arial"/>
            </a:endParaRPr>
          </a:p>
          <a:p>
            <a:pPr indent="-381000" lvl="0" marL="457200" rtl="0" algn="l">
              <a:lnSpc>
                <a:spcPct val="115000"/>
              </a:lnSpc>
              <a:spcBef>
                <a:spcPts val="1200"/>
              </a:spcBef>
              <a:spcAft>
                <a:spcPts val="0"/>
              </a:spcAft>
              <a:buClr>
                <a:schemeClr val="dk1"/>
              </a:buClr>
              <a:buSzPts val="2400"/>
              <a:buFont typeface="Arial"/>
              <a:buChar char="➔"/>
            </a:pPr>
            <a:r>
              <a:rPr lang="en-US" sz="2400">
                <a:solidFill>
                  <a:schemeClr val="dk1"/>
                </a:solidFill>
                <a:latin typeface="Arial"/>
                <a:ea typeface="Arial"/>
                <a:cs typeface="Arial"/>
                <a:sym typeface="Arial"/>
              </a:rPr>
              <a:t>Impact sur les groupes vulnérables identifiés dans l'actuel HNO;</a:t>
            </a:r>
            <a:endParaRPr sz="2400">
              <a:solidFill>
                <a:schemeClr val="dk1"/>
              </a:solidFill>
              <a:latin typeface="Arial"/>
              <a:ea typeface="Arial"/>
              <a:cs typeface="Arial"/>
              <a:sym typeface="Arial"/>
            </a:endParaRPr>
          </a:p>
          <a:p>
            <a:pPr indent="-381000" lvl="0" marL="457200" rtl="0" algn="l">
              <a:lnSpc>
                <a:spcPct val="115000"/>
              </a:lnSpc>
              <a:spcBef>
                <a:spcPts val="1000"/>
              </a:spcBef>
              <a:spcAft>
                <a:spcPts val="0"/>
              </a:spcAft>
              <a:buClr>
                <a:schemeClr val="dk1"/>
              </a:buClr>
              <a:buSzPts val="2400"/>
              <a:buChar char="➔"/>
            </a:pPr>
            <a:r>
              <a:rPr lang="en-US" sz="2400">
                <a:solidFill>
                  <a:schemeClr val="dk1"/>
                </a:solidFill>
                <a:latin typeface="Arial"/>
                <a:ea typeface="Arial"/>
                <a:cs typeface="Arial"/>
                <a:sym typeface="Arial"/>
              </a:rPr>
              <a:t>Zones à haut risque, comme les camps, les centres de détention pour migrants ou les bidonvilles urbains</a:t>
            </a:r>
            <a:endParaRPr sz="2400">
              <a:solidFill>
                <a:schemeClr val="dk1"/>
              </a:solidFill>
              <a:latin typeface="Arial"/>
              <a:ea typeface="Arial"/>
              <a:cs typeface="Arial"/>
              <a:sym typeface="Arial"/>
            </a:endParaRPr>
          </a:p>
          <a:p>
            <a:pPr indent="-381000" lvl="0" marL="457200" rtl="0" algn="l">
              <a:lnSpc>
                <a:spcPct val="115000"/>
              </a:lnSpc>
              <a:spcBef>
                <a:spcPts val="1000"/>
              </a:spcBef>
              <a:spcAft>
                <a:spcPts val="0"/>
              </a:spcAft>
              <a:buClr>
                <a:schemeClr val="dk1"/>
              </a:buClr>
              <a:buSzPts val="2400"/>
              <a:buFont typeface="Arial"/>
              <a:buChar char="➔"/>
            </a:pPr>
            <a:r>
              <a:rPr lang="en-US" sz="2400">
                <a:solidFill>
                  <a:schemeClr val="dk1"/>
                </a:solidFill>
                <a:latin typeface="Arial"/>
                <a:ea typeface="Arial"/>
                <a:cs typeface="Arial"/>
                <a:sym typeface="Arial"/>
              </a:rPr>
              <a:t>Évaluer la possibilité de caseloads supplémentaires en raison de la pandémie;</a:t>
            </a:r>
            <a:endParaRPr sz="2400">
              <a:solidFill>
                <a:schemeClr val="dk1"/>
              </a:solidFill>
              <a:latin typeface="Arial"/>
              <a:ea typeface="Arial"/>
              <a:cs typeface="Arial"/>
              <a:sym typeface="Arial"/>
            </a:endParaRPr>
          </a:p>
          <a:p>
            <a:pPr indent="-381000" lvl="0" marL="457200" rtl="0" algn="l">
              <a:lnSpc>
                <a:spcPct val="115000"/>
              </a:lnSpc>
              <a:spcBef>
                <a:spcPts val="1200"/>
              </a:spcBef>
              <a:spcAft>
                <a:spcPts val="0"/>
              </a:spcAft>
              <a:buClr>
                <a:schemeClr val="dk1"/>
              </a:buClr>
              <a:buSzPts val="2400"/>
              <a:buFont typeface="Arial"/>
              <a:buChar char="➔"/>
            </a:pPr>
            <a:r>
              <a:rPr lang="en-US" sz="2400">
                <a:solidFill>
                  <a:schemeClr val="dk1"/>
                </a:solidFill>
                <a:latin typeface="Arial"/>
                <a:ea typeface="Arial"/>
                <a:cs typeface="Arial"/>
                <a:sym typeface="Arial"/>
              </a:rPr>
              <a:t>Analyser l'impact actuel et futur sur les opérations humanitaires</a:t>
            </a:r>
            <a:endParaRPr sz="2400">
              <a:solidFill>
                <a:schemeClr val="dk1"/>
              </a:solidFill>
              <a:latin typeface="Arial"/>
              <a:ea typeface="Arial"/>
              <a:cs typeface="Arial"/>
              <a:sym typeface="Arial"/>
            </a:endParaRPr>
          </a:p>
          <a:p>
            <a:pPr indent="0" lvl="0" marL="0" rtl="0" algn="l">
              <a:lnSpc>
                <a:spcPct val="115000"/>
              </a:lnSpc>
              <a:spcBef>
                <a:spcPts val="1200"/>
              </a:spcBef>
              <a:spcAft>
                <a:spcPts val="0"/>
              </a:spcAft>
              <a:buNone/>
            </a:pPr>
            <a:r>
              <a:t/>
            </a:r>
            <a:endParaRPr sz="2400">
              <a:solidFill>
                <a:schemeClr val="dk1"/>
              </a:solidFill>
              <a:latin typeface="Arial"/>
              <a:ea typeface="Arial"/>
              <a:cs typeface="Arial"/>
              <a:sym typeface="Arial"/>
            </a:endParaRPr>
          </a:p>
          <a:p>
            <a:pPr indent="0" lvl="0" marL="0" rtl="0" algn="l">
              <a:lnSpc>
                <a:spcPct val="115000"/>
              </a:lnSpc>
              <a:spcBef>
                <a:spcPts val="1000"/>
              </a:spcBef>
              <a:spcAft>
                <a:spcPts val="1000"/>
              </a:spcAft>
              <a:buNone/>
            </a:pPr>
            <a:r>
              <a:t/>
            </a:r>
            <a:endParaRPr sz="1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27"/>
          <p:cNvSpPr txBox="1"/>
          <p:nvPr>
            <p:ph idx="1" type="body"/>
          </p:nvPr>
        </p:nvSpPr>
        <p:spPr>
          <a:xfrm>
            <a:off x="399675" y="771525"/>
            <a:ext cx="9987300" cy="4191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Font typeface="Arial"/>
              <a:buNone/>
            </a:pPr>
            <a:r>
              <a:rPr lang="en-US"/>
              <a:t>2) Révision des HRPs 2020 en fonction du COVID-19 </a:t>
            </a:r>
            <a:endParaRPr/>
          </a:p>
          <a:p>
            <a:pPr indent="0" lvl="0" marL="0" rtl="0" algn="l">
              <a:spcBef>
                <a:spcPts val="0"/>
              </a:spcBef>
              <a:spcAft>
                <a:spcPts val="0"/>
              </a:spcAft>
              <a:buNone/>
            </a:pPr>
            <a:r>
              <a:t/>
            </a:r>
            <a:endParaRPr/>
          </a:p>
        </p:txBody>
      </p:sp>
      <p:sp>
        <p:nvSpPr>
          <p:cNvPr id="210" name="Google Shape;210;p27"/>
          <p:cNvSpPr txBox="1"/>
          <p:nvPr>
            <p:ph idx="2" type="body"/>
          </p:nvPr>
        </p:nvSpPr>
        <p:spPr>
          <a:xfrm>
            <a:off x="697832" y="1372625"/>
            <a:ext cx="7611000" cy="3429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US">
                <a:solidFill>
                  <a:schemeClr val="dk1"/>
                </a:solidFill>
              </a:rPr>
              <a:t>MISE À JOUR DE L’ANALYSE DES RISQUES ET DES BESOINS</a:t>
            </a:r>
            <a:endParaRPr>
              <a:solidFill>
                <a:schemeClr val="dk1"/>
              </a:solidFill>
            </a:endParaRPr>
          </a:p>
          <a:p>
            <a:pPr indent="0" lvl="0" marL="0" rtl="0" algn="l">
              <a:spcBef>
                <a:spcPts val="0"/>
              </a:spcBef>
              <a:spcAft>
                <a:spcPts val="0"/>
              </a:spcAft>
              <a:buNone/>
            </a:pPr>
            <a:r>
              <a:t/>
            </a:r>
            <a:endParaRPr/>
          </a:p>
        </p:txBody>
      </p:sp>
      <p:sp>
        <p:nvSpPr>
          <p:cNvPr id="211" name="Google Shape;211;p27"/>
          <p:cNvSpPr txBox="1"/>
          <p:nvPr>
            <p:ph idx="4" type="body"/>
          </p:nvPr>
        </p:nvSpPr>
        <p:spPr>
          <a:xfrm>
            <a:off x="698500" y="2047825"/>
            <a:ext cx="9336000" cy="55149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1200"/>
              </a:spcBef>
              <a:spcAft>
                <a:spcPts val="0"/>
              </a:spcAft>
              <a:buClr>
                <a:schemeClr val="dk1"/>
              </a:buClr>
              <a:buSzPts val="1100"/>
              <a:buFont typeface="Arial"/>
              <a:buNone/>
            </a:pPr>
            <a:r>
              <a:rPr lang="en-US" sz="2000">
                <a:solidFill>
                  <a:schemeClr val="dk1"/>
                </a:solidFill>
                <a:latin typeface="Arial"/>
                <a:ea typeface="Arial"/>
                <a:cs typeface="Arial"/>
                <a:sym typeface="Arial"/>
              </a:rPr>
              <a:t>Les points suivant devraient </a:t>
            </a:r>
            <a:r>
              <a:rPr lang="en-US" sz="2000">
                <a:solidFill>
                  <a:schemeClr val="dk1"/>
                </a:solidFill>
                <a:latin typeface="Arial"/>
                <a:ea typeface="Arial"/>
                <a:cs typeface="Arial"/>
                <a:sym typeface="Arial"/>
              </a:rPr>
              <a:t>être</a:t>
            </a:r>
            <a:r>
              <a:rPr lang="en-US" sz="2000">
                <a:solidFill>
                  <a:schemeClr val="dk1"/>
                </a:solidFill>
                <a:latin typeface="Arial"/>
                <a:ea typeface="Arial"/>
                <a:cs typeface="Arial"/>
                <a:sym typeface="Arial"/>
              </a:rPr>
              <a:t> pris en </a:t>
            </a:r>
            <a:r>
              <a:rPr lang="en-US" sz="2000">
                <a:solidFill>
                  <a:schemeClr val="dk1"/>
                </a:solidFill>
                <a:latin typeface="Arial"/>
                <a:ea typeface="Arial"/>
                <a:cs typeface="Arial"/>
                <a:sym typeface="Arial"/>
              </a:rPr>
              <a:t>considération</a:t>
            </a:r>
            <a:r>
              <a:rPr lang="en-US" sz="2000">
                <a:solidFill>
                  <a:schemeClr val="dk1"/>
                </a:solidFill>
                <a:latin typeface="Arial"/>
                <a:ea typeface="Arial"/>
                <a:cs typeface="Arial"/>
                <a:sym typeface="Arial"/>
              </a:rPr>
              <a:t>:</a:t>
            </a:r>
            <a:endParaRPr sz="2000">
              <a:solidFill>
                <a:schemeClr val="dk1"/>
              </a:solidFill>
              <a:latin typeface="Arial"/>
              <a:ea typeface="Arial"/>
              <a:cs typeface="Arial"/>
              <a:sym typeface="Arial"/>
            </a:endParaRPr>
          </a:p>
          <a:p>
            <a:pPr indent="-355600" lvl="0" marL="457200" rtl="0" algn="l">
              <a:lnSpc>
                <a:spcPct val="115000"/>
              </a:lnSpc>
              <a:spcBef>
                <a:spcPts val="1000"/>
              </a:spcBef>
              <a:spcAft>
                <a:spcPts val="0"/>
              </a:spcAft>
              <a:buClr>
                <a:schemeClr val="dk1"/>
              </a:buClr>
              <a:buSzPts val="2000"/>
              <a:buFont typeface="Arial"/>
              <a:buChar char="●"/>
            </a:pPr>
            <a:r>
              <a:rPr b="1" lang="en-US" sz="2000">
                <a:solidFill>
                  <a:schemeClr val="dk1"/>
                </a:solidFill>
                <a:latin typeface="Arial"/>
                <a:ea typeface="Arial"/>
                <a:cs typeface="Arial"/>
                <a:sym typeface="Arial"/>
              </a:rPr>
              <a:t>Impact direct</a:t>
            </a:r>
            <a:r>
              <a:rPr lang="en-US" sz="2000">
                <a:solidFill>
                  <a:schemeClr val="dk1"/>
                </a:solidFill>
                <a:latin typeface="Arial"/>
                <a:ea typeface="Arial"/>
                <a:cs typeface="Arial"/>
                <a:sym typeface="Arial"/>
              </a:rPr>
              <a:t> sur</a:t>
            </a:r>
            <a:endParaRPr sz="2000">
              <a:solidFill>
                <a:schemeClr val="dk1"/>
              </a:solidFill>
              <a:latin typeface="Arial"/>
              <a:ea typeface="Arial"/>
              <a:cs typeface="Arial"/>
              <a:sym typeface="Arial"/>
            </a:endParaRPr>
          </a:p>
          <a:p>
            <a:pPr indent="-355600" lvl="1" marL="914400" rtl="0" algn="l">
              <a:lnSpc>
                <a:spcPct val="115000"/>
              </a:lnSpc>
              <a:spcBef>
                <a:spcPts val="1000"/>
              </a:spcBef>
              <a:spcAft>
                <a:spcPts val="0"/>
              </a:spcAft>
              <a:buClr>
                <a:schemeClr val="dk1"/>
              </a:buClr>
              <a:buSzPts val="2000"/>
              <a:buFont typeface="Arial"/>
              <a:buChar char="○"/>
            </a:pPr>
            <a:r>
              <a:rPr b="1" lang="en-US" sz="2000">
                <a:solidFill>
                  <a:schemeClr val="dk1"/>
                </a:solidFill>
                <a:latin typeface="Arial"/>
                <a:ea typeface="Arial"/>
                <a:cs typeface="Arial"/>
                <a:sym typeface="Arial"/>
              </a:rPr>
              <a:t>la </a:t>
            </a:r>
            <a:r>
              <a:rPr b="1" lang="en-US" sz="2000">
                <a:solidFill>
                  <a:schemeClr val="dk1"/>
                </a:solidFill>
                <a:latin typeface="Arial"/>
                <a:ea typeface="Arial"/>
                <a:cs typeface="Arial"/>
                <a:sym typeface="Arial"/>
              </a:rPr>
              <a:t>santé</a:t>
            </a:r>
            <a:r>
              <a:rPr b="1" lang="en-US" sz="2000">
                <a:solidFill>
                  <a:schemeClr val="dk1"/>
                </a:solidFill>
                <a:latin typeface="Arial"/>
                <a:ea typeface="Arial"/>
                <a:cs typeface="Arial"/>
                <a:sym typeface="Arial"/>
              </a:rPr>
              <a:t> des personnes</a:t>
            </a:r>
            <a:r>
              <a:rPr lang="en-US" sz="2000">
                <a:solidFill>
                  <a:schemeClr val="dk1"/>
                </a:solidFill>
                <a:latin typeface="Arial"/>
                <a:ea typeface="Arial"/>
                <a:cs typeface="Arial"/>
                <a:sym typeface="Arial"/>
              </a:rPr>
              <a:t> (incidence, mortalité, groupes les plus vulnérables)</a:t>
            </a:r>
            <a:endParaRPr sz="2000">
              <a:solidFill>
                <a:schemeClr val="dk1"/>
              </a:solidFill>
              <a:latin typeface="Arial"/>
              <a:ea typeface="Arial"/>
              <a:cs typeface="Arial"/>
              <a:sym typeface="Arial"/>
            </a:endParaRPr>
          </a:p>
          <a:p>
            <a:pPr indent="-355600" lvl="1" marL="914400" rtl="0" algn="l">
              <a:lnSpc>
                <a:spcPct val="115000"/>
              </a:lnSpc>
              <a:spcBef>
                <a:spcPts val="1000"/>
              </a:spcBef>
              <a:spcAft>
                <a:spcPts val="0"/>
              </a:spcAft>
              <a:buClr>
                <a:schemeClr val="dk1"/>
              </a:buClr>
              <a:buSzPts val="2000"/>
              <a:buFont typeface="Arial"/>
              <a:buChar char="○"/>
            </a:pPr>
            <a:r>
              <a:rPr b="1" lang="en-US" sz="2000">
                <a:solidFill>
                  <a:schemeClr val="dk1"/>
                </a:solidFill>
                <a:latin typeface="Arial"/>
                <a:ea typeface="Arial"/>
                <a:cs typeface="Arial"/>
                <a:sym typeface="Arial"/>
              </a:rPr>
              <a:t>les systemes de sant</a:t>
            </a:r>
            <a:r>
              <a:rPr b="1" lang="en-US" sz="2000">
                <a:solidFill>
                  <a:schemeClr val="dk1"/>
                </a:solidFill>
                <a:latin typeface="Arial"/>
                <a:ea typeface="Arial"/>
                <a:cs typeface="Arial"/>
                <a:sym typeface="Arial"/>
              </a:rPr>
              <a:t>é </a:t>
            </a:r>
            <a:r>
              <a:rPr lang="en-US" sz="2000">
                <a:solidFill>
                  <a:schemeClr val="dk1"/>
                </a:solidFill>
                <a:latin typeface="Arial"/>
                <a:ea typeface="Arial"/>
                <a:cs typeface="Arial"/>
                <a:sym typeface="Arial"/>
              </a:rPr>
              <a:t> (capacité a tester et a traiter). </a:t>
            </a:r>
            <a:endParaRPr sz="2000">
              <a:solidFill>
                <a:schemeClr val="dk1"/>
              </a:solidFill>
              <a:latin typeface="Arial"/>
              <a:ea typeface="Arial"/>
              <a:cs typeface="Arial"/>
              <a:sym typeface="Arial"/>
            </a:endParaRPr>
          </a:p>
          <a:p>
            <a:pPr indent="-355600" lvl="0" marL="457200" rtl="0" algn="l">
              <a:lnSpc>
                <a:spcPct val="115000"/>
              </a:lnSpc>
              <a:spcBef>
                <a:spcPts val="1000"/>
              </a:spcBef>
              <a:spcAft>
                <a:spcPts val="0"/>
              </a:spcAft>
              <a:buSzPts val="2000"/>
              <a:buFont typeface="Arial"/>
              <a:buChar char="●"/>
            </a:pPr>
            <a:r>
              <a:rPr b="1" lang="en-US" sz="2000">
                <a:solidFill>
                  <a:schemeClr val="dk1"/>
                </a:solidFill>
                <a:latin typeface="Arial"/>
                <a:ea typeface="Arial"/>
                <a:cs typeface="Arial"/>
                <a:sym typeface="Arial"/>
              </a:rPr>
              <a:t>Effet sur le traitement d'autres pathologies et des services de santé correspondants</a:t>
            </a:r>
            <a:r>
              <a:rPr lang="en-US" sz="2000">
                <a:solidFill>
                  <a:schemeClr val="dk1"/>
                </a:solidFill>
                <a:latin typeface="Arial"/>
                <a:ea typeface="Arial"/>
                <a:cs typeface="Arial"/>
                <a:sym typeface="Arial"/>
              </a:rPr>
              <a:t> (par exemple, santé sexuelle et génésique, vaccination, nutrition, etc.)  </a:t>
            </a:r>
            <a:endParaRPr sz="2000">
              <a:solidFill>
                <a:schemeClr val="dk1"/>
              </a:solidFill>
              <a:latin typeface="Arial"/>
              <a:ea typeface="Arial"/>
              <a:cs typeface="Arial"/>
              <a:sym typeface="Arial"/>
            </a:endParaRPr>
          </a:p>
          <a:p>
            <a:pPr indent="-355600" lvl="0" marL="457200" rtl="0" algn="l">
              <a:lnSpc>
                <a:spcPct val="115000"/>
              </a:lnSpc>
              <a:spcBef>
                <a:spcPts val="1000"/>
              </a:spcBef>
              <a:spcAft>
                <a:spcPts val="0"/>
              </a:spcAft>
              <a:buClr>
                <a:schemeClr val="dk1"/>
              </a:buClr>
              <a:buSzPts val="2000"/>
              <a:buFont typeface="Arial"/>
              <a:buChar char="●"/>
            </a:pPr>
            <a:r>
              <a:rPr b="1" lang="en-US" sz="2000">
                <a:solidFill>
                  <a:schemeClr val="dk1"/>
                </a:solidFill>
                <a:latin typeface="Arial"/>
                <a:ea typeface="Arial"/>
                <a:cs typeface="Arial"/>
                <a:sym typeface="Arial"/>
              </a:rPr>
              <a:t>Impact humanitaire non-sant</a:t>
            </a:r>
            <a:r>
              <a:rPr b="1" lang="en-US" sz="2000">
                <a:solidFill>
                  <a:schemeClr val="dk1"/>
                </a:solidFill>
                <a:latin typeface="Arial"/>
                <a:ea typeface="Arial"/>
                <a:cs typeface="Arial"/>
                <a:sym typeface="Arial"/>
              </a:rPr>
              <a:t>é </a:t>
            </a:r>
            <a:r>
              <a:rPr b="1" lang="en-US" sz="2000">
                <a:solidFill>
                  <a:schemeClr val="dk1"/>
                </a:solidFill>
                <a:latin typeface="Arial"/>
                <a:ea typeface="Arial"/>
                <a:cs typeface="Arial"/>
                <a:sym typeface="Arial"/>
              </a:rPr>
              <a:t> (</a:t>
            </a:r>
            <a:r>
              <a:rPr lang="en-US" sz="2000">
                <a:solidFill>
                  <a:schemeClr val="dk1"/>
                </a:solidFill>
                <a:latin typeface="Arial"/>
                <a:ea typeface="Arial"/>
                <a:cs typeface="Arial"/>
                <a:sym typeface="Arial"/>
              </a:rPr>
              <a:t>protection, alimentation, abri, etc.) sur les groupes vulnérables</a:t>
            </a:r>
            <a:endParaRPr sz="2000">
              <a:solidFill>
                <a:schemeClr val="dk1"/>
              </a:solidFill>
              <a:latin typeface="Arial"/>
              <a:ea typeface="Arial"/>
              <a:cs typeface="Arial"/>
              <a:sym typeface="Arial"/>
            </a:endParaRPr>
          </a:p>
          <a:p>
            <a:pPr indent="-355600" lvl="0" marL="457200" rtl="0" algn="l">
              <a:lnSpc>
                <a:spcPct val="115000"/>
              </a:lnSpc>
              <a:spcBef>
                <a:spcPts val="1000"/>
              </a:spcBef>
              <a:spcAft>
                <a:spcPts val="1000"/>
              </a:spcAft>
              <a:buClr>
                <a:schemeClr val="dk1"/>
              </a:buClr>
              <a:buSzPts val="2000"/>
              <a:buFont typeface="Arial"/>
              <a:buChar char="●"/>
            </a:pPr>
            <a:r>
              <a:rPr b="1" lang="en-US" sz="2000">
                <a:solidFill>
                  <a:schemeClr val="dk1"/>
                </a:solidFill>
                <a:latin typeface="Arial"/>
                <a:ea typeface="Arial"/>
                <a:cs typeface="Arial"/>
                <a:sym typeface="Arial"/>
              </a:rPr>
              <a:t>Impact sur les opérations humanitaires </a:t>
            </a:r>
            <a:r>
              <a:rPr lang="en-US" sz="2000">
                <a:solidFill>
                  <a:schemeClr val="dk1"/>
                </a:solidFill>
                <a:latin typeface="Arial"/>
                <a:ea typeface="Arial"/>
                <a:cs typeface="Arial"/>
                <a:sym typeface="Arial"/>
              </a:rPr>
              <a:t>(effets des mesures gouvernementales, perturbations de la chaîne d'approvisionnement, personnel, mesures par les partenaires locaux, accès, etc.)</a:t>
            </a: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Google Shape;216;p28"/>
          <p:cNvSpPr txBox="1"/>
          <p:nvPr>
            <p:ph idx="2" type="body"/>
          </p:nvPr>
        </p:nvSpPr>
        <p:spPr>
          <a:xfrm>
            <a:off x="697814" y="1372630"/>
            <a:ext cx="4724400" cy="3429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US"/>
              <a:t>AJUSTEMENT/REVISION DES HRPs </a:t>
            </a:r>
            <a:endParaRPr/>
          </a:p>
          <a:p>
            <a:pPr indent="0" lvl="0" marL="0" rtl="0" algn="l">
              <a:spcBef>
                <a:spcPts val="0"/>
              </a:spcBef>
              <a:spcAft>
                <a:spcPts val="0"/>
              </a:spcAft>
              <a:buNone/>
            </a:pPr>
            <a:r>
              <a:t/>
            </a:r>
            <a:endParaRPr/>
          </a:p>
        </p:txBody>
      </p:sp>
      <p:sp>
        <p:nvSpPr>
          <p:cNvPr id="217" name="Google Shape;217;p28"/>
          <p:cNvSpPr txBox="1"/>
          <p:nvPr>
            <p:ph idx="4" type="body"/>
          </p:nvPr>
        </p:nvSpPr>
        <p:spPr>
          <a:xfrm>
            <a:off x="698500" y="1897525"/>
            <a:ext cx="9490500" cy="4932000"/>
          </a:xfrm>
          <a:prstGeom prst="rect">
            <a:avLst/>
          </a:prstGeom>
          <a:noFill/>
          <a:ln>
            <a:noFill/>
          </a:ln>
        </p:spPr>
        <p:txBody>
          <a:bodyPr anchorCtr="0" anchor="t" bIns="0" lIns="0" spcFirstLastPara="1" rIns="0" wrap="square" tIns="0">
            <a:noAutofit/>
          </a:bodyPr>
          <a:lstStyle/>
          <a:p>
            <a:pPr indent="0" lvl="0" marL="0" rtl="0" algn="l">
              <a:lnSpc>
                <a:spcPct val="90000"/>
              </a:lnSpc>
              <a:spcBef>
                <a:spcPts val="1000"/>
              </a:spcBef>
              <a:spcAft>
                <a:spcPts val="0"/>
              </a:spcAft>
              <a:buClr>
                <a:schemeClr val="dk1"/>
              </a:buClr>
              <a:buSzPts val="1100"/>
              <a:buFont typeface="Arial"/>
              <a:buNone/>
            </a:pPr>
            <a:r>
              <a:rPr b="1" lang="en-US" sz="2800">
                <a:solidFill>
                  <a:schemeClr val="dk1"/>
                </a:solidFill>
                <a:latin typeface="Calibri"/>
                <a:ea typeface="Calibri"/>
                <a:cs typeface="Calibri"/>
                <a:sym typeface="Calibri"/>
              </a:rPr>
              <a:t>Option 1:</a:t>
            </a:r>
            <a:r>
              <a:rPr lang="en-US" sz="2800">
                <a:solidFill>
                  <a:schemeClr val="dk1"/>
                </a:solidFill>
                <a:latin typeface="Calibri"/>
                <a:ea typeface="Calibri"/>
                <a:cs typeface="Calibri"/>
                <a:sym typeface="Calibri"/>
              </a:rPr>
              <a:t> Intégré dans le HRP existant/original</a:t>
            </a:r>
            <a:endParaRPr sz="2800">
              <a:solidFill>
                <a:schemeClr val="dk1"/>
              </a:solidFill>
              <a:latin typeface="Calibri"/>
              <a:ea typeface="Calibri"/>
              <a:cs typeface="Calibri"/>
              <a:sym typeface="Calibri"/>
            </a:endParaRPr>
          </a:p>
          <a:p>
            <a:pPr indent="0" lvl="0" marL="0" rtl="0" algn="l">
              <a:lnSpc>
                <a:spcPct val="90000"/>
              </a:lnSpc>
              <a:spcBef>
                <a:spcPts val="1000"/>
              </a:spcBef>
              <a:spcAft>
                <a:spcPts val="0"/>
              </a:spcAft>
              <a:buClr>
                <a:schemeClr val="dk1"/>
              </a:buClr>
              <a:buSzPts val="1100"/>
              <a:buFont typeface="Arial"/>
              <a:buNone/>
            </a:pPr>
            <a:r>
              <a:rPr b="1" lang="en-US" sz="2800">
                <a:solidFill>
                  <a:schemeClr val="dk1"/>
                </a:solidFill>
                <a:latin typeface="Calibri"/>
                <a:ea typeface="Calibri"/>
                <a:cs typeface="Calibri"/>
                <a:sym typeface="Calibri"/>
              </a:rPr>
              <a:t>Option 2: </a:t>
            </a:r>
            <a:r>
              <a:rPr lang="en-US" sz="2800">
                <a:solidFill>
                  <a:schemeClr val="dk1"/>
                </a:solidFill>
                <a:latin typeface="Calibri"/>
                <a:ea typeface="Calibri"/>
                <a:cs typeface="Calibri"/>
                <a:sym typeface="Calibri"/>
              </a:rPr>
              <a:t>Présenté</a:t>
            </a:r>
            <a:r>
              <a:rPr lang="en-US" sz="2800">
                <a:solidFill>
                  <a:schemeClr val="dk1"/>
                </a:solidFill>
                <a:latin typeface="Calibri"/>
                <a:ea typeface="Calibri"/>
                <a:cs typeface="Calibri"/>
                <a:sym typeface="Calibri"/>
              </a:rPr>
              <a:t> comme un addendum </a:t>
            </a:r>
            <a:r>
              <a:rPr lang="en-US" sz="2800">
                <a:solidFill>
                  <a:schemeClr val="dk1"/>
                </a:solidFill>
                <a:latin typeface="Calibri"/>
                <a:ea typeface="Calibri"/>
                <a:cs typeface="Calibri"/>
                <a:sym typeface="Calibri"/>
              </a:rPr>
              <a:t>spécifique</a:t>
            </a:r>
            <a:r>
              <a:rPr lang="en-US" sz="2800">
                <a:solidFill>
                  <a:schemeClr val="dk1"/>
                </a:solidFill>
                <a:latin typeface="Calibri"/>
                <a:ea typeface="Calibri"/>
                <a:cs typeface="Calibri"/>
                <a:sym typeface="Calibri"/>
              </a:rPr>
              <a:t> au HRP</a:t>
            </a:r>
            <a:endParaRPr sz="2800">
              <a:solidFill>
                <a:schemeClr val="dk1"/>
              </a:solidFill>
              <a:latin typeface="Calibri"/>
              <a:ea typeface="Calibri"/>
              <a:cs typeface="Calibri"/>
              <a:sym typeface="Calibri"/>
            </a:endParaRPr>
          </a:p>
          <a:p>
            <a:pPr indent="0" lvl="0" marL="0" rtl="0" algn="l">
              <a:lnSpc>
                <a:spcPct val="90000"/>
              </a:lnSpc>
              <a:spcBef>
                <a:spcPts val="1000"/>
              </a:spcBef>
              <a:spcAft>
                <a:spcPts val="0"/>
              </a:spcAft>
              <a:buClr>
                <a:schemeClr val="dk1"/>
              </a:buClr>
              <a:buSzPts val="1100"/>
              <a:buFont typeface="Arial"/>
              <a:buNone/>
            </a:pPr>
            <a:r>
              <a:t/>
            </a:r>
            <a:endParaRPr b="1" sz="2800">
              <a:solidFill>
                <a:schemeClr val="dk1"/>
              </a:solidFill>
              <a:latin typeface="Calibri"/>
              <a:ea typeface="Calibri"/>
              <a:cs typeface="Calibri"/>
              <a:sym typeface="Calibri"/>
            </a:endParaRPr>
          </a:p>
          <a:p>
            <a:pPr indent="0" lvl="0" marL="0" rtl="0" algn="l">
              <a:lnSpc>
                <a:spcPct val="90000"/>
              </a:lnSpc>
              <a:spcBef>
                <a:spcPts val="1000"/>
              </a:spcBef>
              <a:spcAft>
                <a:spcPts val="0"/>
              </a:spcAft>
              <a:buClr>
                <a:schemeClr val="dk1"/>
              </a:buClr>
              <a:buSzPts val="1100"/>
              <a:buFont typeface="Arial"/>
              <a:buNone/>
            </a:pPr>
            <a:r>
              <a:rPr b="1" lang="en-US" sz="2800">
                <a:solidFill>
                  <a:schemeClr val="dk1"/>
                </a:solidFill>
                <a:latin typeface="Calibri"/>
                <a:ea typeface="Calibri"/>
                <a:cs typeface="Calibri"/>
                <a:sym typeface="Calibri"/>
              </a:rPr>
              <a:t>Considérations Clés:</a:t>
            </a:r>
            <a:endParaRPr b="1" sz="2800">
              <a:solidFill>
                <a:schemeClr val="dk1"/>
              </a:solidFill>
              <a:latin typeface="Calibri"/>
              <a:ea typeface="Calibri"/>
              <a:cs typeface="Calibri"/>
              <a:sym typeface="Calibri"/>
            </a:endParaRPr>
          </a:p>
          <a:p>
            <a:pPr indent="-381000" lvl="0" marL="914400" rtl="0" algn="l">
              <a:lnSpc>
                <a:spcPct val="90000"/>
              </a:lnSpc>
              <a:spcBef>
                <a:spcPts val="50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Changements nécessaires (redéfinition des priorités et ajustement),</a:t>
            </a:r>
            <a:endParaRPr sz="2400">
              <a:solidFill>
                <a:schemeClr val="dk1"/>
              </a:solidFill>
              <a:latin typeface="Calibri"/>
              <a:ea typeface="Calibri"/>
              <a:cs typeface="Calibri"/>
              <a:sym typeface="Calibri"/>
            </a:endParaRPr>
          </a:p>
          <a:p>
            <a:pPr indent="-381000" lvl="0" marL="914400" rtl="0" algn="l">
              <a:lnSpc>
                <a:spcPct val="90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Actions requises par COVID-19</a:t>
            </a:r>
            <a:endParaRPr sz="2400">
              <a:solidFill>
                <a:schemeClr val="dk1"/>
              </a:solidFill>
              <a:latin typeface="Calibri"/>
              <a:ea typeface="Calibri"/>
              <a:cs typeface="Calibri"/>
              <a:sym typeface="Calibri"/>
            </a:endParaRPr>
          </a:p>
          <a:p>
            <a:pPr indent="-381000" lvl="0" marL="914400" rtl="0" algn="l">
              <a:lnSpc>
                <a:spcPct val="90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Interventions dépriorisées / suspendues / irréalisables</a:t>
            </a:r>
            <a:endParaRPr sz="2400">
              <a:solidFill>
                <a:schemeClr val="dk1"/>
              </a:solidFill>
              <a:latin typeface="Calibri"/>
              <a:ea typeface="Calibri"/>
              <a:cs typeface="Calibri"/>
              <a:sym typeface="Calibri"/>
            </a:endParaRPr>
          </a:p>
          <a:p>
            <a:pPr indent="0" lvl="0" marL="0" rtl="0" algn="l">
              <a:lnSpc>
                <a:spcPct val="90000"/>
              </a:lnSpc>
              <a:spcBef>
                <a:spcPts val="1000"/>
              </a:spcBef>
              <a:spcAft>
                <a:spcPts val="0"/>
              </a:spcAft>
              <a:buClr>
                <a:schemeClr val="dk1"/>
              </a:buClr>
              <a:buSzPts val="1100"/>
              <a:buFont typeface="Arial"/>
              <a:buNone/>
            </a:pPr>
            <a:r>
              <a:t/>
            </a:r>
            <a:endParaRPr b="1" sz="2800">
              <a:solidFill>
                <a:schemeClr val="dk1"/>
              </a:solidFill>
              <a:latin typeface="Calibri"/>
              <a:ea typeface="Calibri"/>
              <a:cs typeface="Calibri"/>
              <a:sym typeface="Calibri"/>
            </a:endParaRPr>
          </a:p>
          <a:p>
            <a:pPr indent="0" lvl="0" marL="0" rtl="0" algn="l">
              <a:lnSpc>
                <a:spcPct val="90000"/>
              </a:lnSpc>
              <a:spcBef>
                <a:spcPts val="1000"/>
              </a:spcBef>
              <a:spcAft>
                <a:spcPts val="0"/>
              </a:spcAft>
              <a:buClr>
                <a:schemeClr val="dk1"/>
              </a:buClr>
              <a:buSzPts val="1100"/>
              <a:buFont typeface="Arial"/>
              <a:buNone/>
            </a:pPr>
            <a:r>
              <a:rPr b="1" lang="en-US" sz="2800">
                <a:solidFill>
                  <a:schemeClr val="dk1"/>
                </a:solidFill>
                <a:latin typeface="Calibri"/>
                <a:ea typeface="Calibri"/>
                <a:cs typeface="Calibri"/>
                <a:sym typeface="Calibri"/>
              </a:rPr>
              <a:t>Outils:</a:t>
            </a:r>
            <a:endParaRPr b="1" sz="2800">
              <a:solidFill>
                <a:schemeClr val="dk1"/>
              </a:solidFill>
              <a:latin typeface="Calibri"/>
              <a:ea typeface="Calibri"/>
              <a:cs typeface="Calibri"/>
              <a:sym typeface="Calibri"/>
            </a:endParaRPr>
          </a:p>
          <a:p>
            <a:pPr indent="-381000" lvl="0" marL="457200" rtl="0" algn="l">
              <a:lnSpc>
                <a:spcPct val="90000"/>
              </a:lnSpc>
              <a:spcBef>
                <a:spcPts val="500"/>
              </a:spcBef>
              <a:spcAft>
                <a:spcPts val="0"/>
              </a:spcAft>
              <a:buSzPts val="2400"/>
              <a:buFont typeface="Calibri"/>
              <a:buChar char="●"/>
            </a:pPr>
            <a:r>
              <a:rPr lang="en-US" sz="2400">
                <a:solidFill>
                  <a:schemeClr val="dk1"/>
                </a:solidFill>
                <a:latin typeface="Calibri"/>
                <a:ea typeface="Calibri"/>
                <a:cs typeface="Calibri"/>
                <a:sym typeface="Calibri"/>
              </a:rPr>
              <a:t>Template </a:t>
            </a:r>
            <a:r>
              <a:rPr lang="en-US" sz="2400">
                <a:solidFill>
                  <a:schemeClr val="dk1"/>
                </a:solidFill>
                <a:latin typeface="Calibri"/>
                <a:ea typeface="Calibri"/>
                <a:cs typeface="Calibri"/>
                <a:sym typeface="Calibri"/>
              </a:rPr>
              <a:t>HRP</a:t>
            </a:r>
            <a:r>
              <a:rPr lang="en-US" sz="2400">
                <a:solidFill>
                  <a:schemeClr val="dk1"/>
                </a:solidFill>
                <a:latin typeface="Calibri"/>
                <a:ea typeface="Calibri"/>
                <a:cs typeface="Calibri"/>
                <a:sym typeface="Calibri"/>
              </a:rPr>
              <a:t> existant en important les en-têtes GHRP COVID-19</a:t>
            </a:r>
            <a:endParaRPr sz="2400">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
        <p:nvSpPr>
          <p:cNvPr id="218" name="Google Shape;218;p28"/>
          <p:cNvSpPr txBox="1"/>
          <p:nvPr>
            <p:ph idx="1" type="body"/>
          </p:nvPr>
        </p:nvSpPr>
        <p:spPr>
          <a:xfrm>
            <a:off x="399675" y="771525"/>
            <a:ext cx="9961500" cy="4191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US"/>
              <a:t>2) Révision des HRPs 2020 en fonction du COVID-19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Google Shape;223;p29"/>
          <p:cNvSpPr txBox="1"/>
          <p:nvPr>
            <p:ph idx="2" type="body"/>
          </p:nvPr>
        </p:nvSpPr>
        <p:spPr>
          <a:xfrm>
            <a:off x="697814" y="1372630"/>
            <a:ext cx="4724400" cy="3429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US"/>
              <a:t>Portée de la révision</a:t>
            </a:r>
            <a:endParaRPr/>
          </a:p>
          <a:p>
            <a:pPr indent="0" lvl="0" marL="0" rtl="0" algn="l">
              <a:spcBef>
                <a:spcPts val="0"/>
              </a:spcBef>
              <a:spcAft>
                <a:spcPts val="0"/>
              </a:spcAft>
              <a:buNone/>
            </a:pPr>
            <a:r>
              <a:t/>
            </a:r>
            <a:endParaRPr/>
          </a:p>
        </p:txBody>
      </p:sp>
      <p:sp>
        <p:nvSpPr>
          <p:cNvPr id="224" name="Google Shape;224;p29"/>
          <p:cNvSpPr txBox="1"/>
          <p:nvPr>
            <p:ph idx="4" type="body"/>
          </p:nvPr>
        </p:nvSpPr>
        <p:spPr>
          <a:xfrm>
            <a:off x="698500" y="1897525"/>
            <a:ext cx="9490500" cy="4932000"/>
          </a:xfrm>
          <a:prstGeom prst="rect">
            <a:avLst/>
          </a:prstGeom>
          <a:noFill/>
          <a:ln>
            <a:noFill/>
          </a:ln>
        </p:spPr>
        <p:txBody>
          <a:bodyPr anchorCtr="0" anchor="t" bIns="0" lIns="0" spcFirstLastPara="1" rIns="0" wrap="square" tIns="0">
            <a:noAutofit/>
          </a:bodyPr>
          <a:lstStyle/>
          <a:p>
            <a:pPr indent="0" lvl="0" marL="0" rtl="0" algn="l">
              <a:lnSpc>
                <a:spcPct val="90000"/>
              </a:lnSpc>
              <a:spcBef>
                <a:spcPts val="1000"/>
              </a:spcBef>
              <a:spcAft>
                <a:spcPts val="0"/>
              </a:spcAft>
              <a:buNone/>
            </a:pPr>
            <a:r>
              <a:t/>
            </a:r>
            <a:endParaRPr sz="3000">
              <a:solidFill>
                <a:schemeClr val="dk1"/>
              </a:solidFill>
              <a:latin typeface="Calibri"/>
              <a:ea typeface="Calibri"/>
              <a:cs typeface="Calibri"/>
              <a:sym typeface="Calibri"/>
            </a:endParaRPr>
          </a:p>
          <a:p>
            <a:pPr indent="-419100" lvl="0" marL="914400" rtl="0" algn="l">
              <a:lnSpc>
                <a:spcPct val="90000"/>
              </a:lnSpc>
              <a:spcBef>
                <a:spcPts val="50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Mettre</a:t>
            </a:r>
            <a:r>
              <a:rPr lang="en-US" sz="3000">
                <a:solidFill>
                  <a:schemeClr val="dk1"/>
                </a:solidFill>
                <a:latin typeface="Calibri"/>
                <a:ea typeface="Calibri"/>
                <a:cs typeface="Calibri"/>
                <a:sym typeface="Calibri"/>
              </a:rPr>
              <a:t> </a:t>
            </a:r>
            <a:r>
              <a:rPr lang="en-US" sz="3000">
                <a:solidFill>
                  <a:schemeClr val="dk1"/>
                </a:solidFill>
                <a:latin typeface="Calibri"/>
                <a:ea typeface="Calibri"/>
                <a:cs typeface="Calibri"/>
                <a:sym typeface="Calibri"/>
              </a:rPr>
              <a:t>à jour vos hypothèses de planification</a:t>
            </a:r>
            <a:endParaRPr sz="3000">
              <a:solidFill>
                <a:schemeClr val="dk1"/>
              </a:solidFill>
              <a:latin typeface="Calibri"/>
              <a:ea typeface="Calibri"/>
              <a:cs typeface="Calibri"/>
              <a:sym typeface="Calibri"/>
            </a:endParaRPr>
          </a:p>
          <a:p>
            <a:pPr indent="-419100" lvl="0" marL="914400" rtl="0" algn="l">
              <a:lnSpc>
                <a:spcPct val="90000"/>
              </a:lnSpc>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Évaluer les options / modalités de réponse les plus réalisables</a:t>
            </a:r>
            <a:endParaRPr sz="3000">
              <a:solidFill>
                <a:schemeClr val="dk1"/>
              </a:solidFill>
              <a:latin typeface="Calibri"/>
              <a:ea typeface="Calibri"/>
              <a:cs typeface="Calibri"/>
              <a:sym typeface="Calibri"/>
            </a:endParaRPr>
          </a:p>
          <a:p>
            <a:pPr indent="-419100" lvl="0" marL="914400" rtl="0" algn="l">
              <a:lnSpc>
                <a:spcPct val="90000"/>
              </a:lnSpc>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Ajuster les objectifs de réponse et le cadre de suivi (Monitoring Framework)</a:t>
            </a:r>
            <a:endParaRPr sz="3000">
              <a:solidFill>
                <a:schemeClr val="dk1"/>
              </a:solidFill>
              <a:latin typeface="Calibri"/>
              <a:ea typeface="Calibri"/>
              <a:cs typeface="Calibri"/>
              <a:sym typeface="Calibri"/>
            </a:endParaRPr>
          </a:p>
          <a:p>
            <a:pPr indent="-419100" lvl="0" marL="914400" rtl="0" algn="l">
              <a:lnSpc>
                <a:spcPct val="90000"/>
              </a:lnSpc>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Estimer les coûts supplémentaires et permettre le suivi financier</a:t>
            </a:r>
            <a:endParaRPr sz="3000">
              <a:solidFill>
                <a:schemeClr val="dk1"/>
              </a:solidFill>
              <a:latin typeface="Calibri"/>
              <a:ea typeface="Calibri"/>
              <a:cs typeface="Calibri"/>
              <a:sym typeface="Calibri"/>
            </a:endParaRPr>
          </a:p>
          <a:p>
            <a:pPr indent="0" lvl="0" marL="914400" rtl="0" algn="l">
              <a:lnSpc>
                <a:spcPct val="90000"/>
              </a:lnSpc>
              <a:spcBef>
                <a:spcPts val="500"/>
              </a:spcBef>
              <a:spcAft>
                <a:spcPts val="0"/>
              </a:spcAft>
              <a:buNone/>
            </a:pPr>
            <a:r>
              <a:t/>
            </a:r>
            <a:endParaRPr sz="3000">
              <a:solidFill>
                <a:schemeClr val="dk1"/>
              </a:solidFill>
              <a:latin typeface="Calibri"/>
              <a:ea typeface="Calibri"/>
              <a:cs typeface="Calibri"/>
              <a:sym typeface="Calibri"/>
            </a:endParaRPr>
          </a:p>
          <a:p>
            <a:pPr indent="0" lvl="0" marL="457200" rtl="0" algn="l">
              <a:lnSpc>
                <a:spcPct val="90000"/>
              </a:lnSpc>
              <a:spcBef>
                <a:spcPts val="500"/>
              </a:spcBef>
              <a:spcAft>
                <a:spcPts val="0"/>
              </a:spcAft>
              <a:buNone/>
            </a:pPr>
            <a:r>
              <a:t/>
            </a:r>
            <a:endParaRPr b="1" sz="2800">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
        <p:nvSpPr>
          <p:cNvPr id="225" name="Google Shape;225;p29"/>
          <p:cNvSpPr txBox="1"/>
          <p:nvPr>
            <p:ph idx="1" type="body"/>
          </p:nvPr>
        </p:nvSpPr>
        <p:spPr>
          <a:xfrm>
            <a:off x="397900" y="801125"/>
            <a:ext cx="10091700" cy="4191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Font typeface="Arial"/>
              <a:buNone/>
            </a:pPr>
            <a:r>
              <a:rPr lang="en-US"/>
              <a:t>2) Révision des HRPs 2020 en fonction du COVID-19 </a:t>
            </a:r>
            <a:endParaRPr/>
          </a:p>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Google Shape;230;p30"/>
          <p:cNvSpPr txBox="1"/>
          <p:nvPr>
            <p:ph idx="1" type="body"/>
          </p:nvPr>
        </p:nvSpPr>
        <p:spPr>
          <a:xfrm>
            <a:off x="311600" y="0"/>
            <a:ext cx="10154100" cy="4191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Font typeface="Arial"/>
              <a:buNone/>
            </a:pPr>
            <a:r>
              <a:rPr lang="en-US"/>
              <a:t>2) Révision des HRPs 2020 en fonction du COVID-19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231" name="Google Shape;231;p30"/>
          <p:cNvSpPr txBox="1"/>
          <p:nvPr>
            <p:ph idx="2" type="body"/>
          </p:nvPr>
        </p:nvSpPr>
        <p:spPr>
          <a:xfrm>
            <a:off x="687664" y="720892"/>
            <a:ext cx="4724400" cy="3429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US"/>
              <a:t>MONITORING  </a:t>
            </a:r>
            <a:endParaRPr/>
          </a:p>
          <a:p>
            <a:pPr indent="0" lvl="0" marL="0" rtl="0" algn="l">
              <a:spcBef>
                <a:spcPts val="0"/>
              </a:spcBef>
              <a:spcAft>
                <a:spcPts val="0"/>
              </a:spcAft>
              <a:buNone/>
            </a:pPr>
            <a:r>
              <a:t/>
            </a:r>
            <a:endParaRPr/>
          </a:p>
        </p:txBody>
      </p:sp>
      <p:sp>
        <p:nvSpPr>
          <p:cNvPr id="232" name="Google Shape;232;p30"/>
          <p:cNvSpPr/>
          <p:nvPr/>
        </p:nvSpPr>
        <p:spPr>
          <a:xfrm>
            <a:off x="8534276" y="1031072"/>
            <a:ext cx="975300" cy="308400"/>
          </a:xfrm>
          <a:prstGeom prst="rect">
            <a:avLst/>
          </a:prstGeom>
          <a:solidFill>
            <a:srgbClr val="FFC000"/>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a:solidFill>
                <a:schemeClr val="dk1"/>
              </a:solidFill>
              <a:latin typeface="Calibri"/>
              <a:ea typeface="Calibri"/>
              <a:cs typeface="Calibri"/>
              <a:sym typeface="Calibri"/>
            </a:endParaRPr>
          </a:p>
        </p:txBody>
      </p:sp>
      <p:sp>
        <p:nvSpPr>
          <p:cNvPr id="233" name="Google Shape;233;p30"/>
          <p:cNvSpPr txBox="1"/>
          <p:nvPr/>
        </p:nvSpPr>
        <p:spPr>
          <a:xfrm>
            <a:off x="8402142" y="1572737"/>
            <a:ext cx="1218300" cy="4488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FFC000"/>
              </a:buClr>
              <a:buSzPts val="2000"/>
              <a:buFont typeface="Calibri"/>
              <a:buNone/>
            </a:pPr>
            <a:r>
              <a:rPr b="1" lang="en-US">
                <a:solidFill>
                  <a:srgbClr val="FFC000"/>
                </a:solidFill>
                <a:latin typeface="Calibri"/>
                <a:ea typeface="Calibri"/>
                <a:cs typeface="Calibri"/>
                <a:sym typeface="Calibri"/>
              </a:rPr>
              <a:t>Ajout </a:t>
            </a:r>
            <a:r>
              <a:rPr b="1" lang="en-US">
                <a:solidFill>
                  <a:srgbClr val="FFC000"/>
                </a:solidFill>
                <a:latin typeface="Calibri"/>
                <a:ea typeface="Calibri"/>
                <a:cs typeface="Calibri"/>
                <a:sym typeface="Calibri"/>
              </a:rPr>
              <a:t>Covid</a:t>
            </a:r>
            <a:endParaRPr b="1">
              <a:solidFill>
                <a:srgbClr val="FFC000"/>
              </a:solidFill>
              <a:latin typeface="Calibri"/>
              <a:ea typeface="Calibri"/>
              <a:cs typeface="Calibri"/>
              <a:sym typeface="Calibri"/>
            </a:endParaRPr>
          </a:p>
        </p:txBody>
      </p:sp>
      <p:sp>
        <p:nvSpPr>
          <p:cNvPr id="234" name="Google Shape;234;p30"/>
          <p:cNvSpPr txBox="1"/>
          <p:nvPr/>
        </p:nvSpPr>
        <p:spPr>
          <a:xfrm>
            <a:off x="6441963" y="1565874"/>
            <a:ext cx="1987800" cy="3087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C55A11"/>
              </a:buClr>
              <a:buSzPts val="2000"/>
              <a:buFont typeface="Calibri"/>
              <a:buNone/>
            </a:pPr>
            <a:r>
              <a:rPr b="1" lang="en-US">
                <a:solidFill>
                  <a:srgbClr val="C55A11"/>
                </a:solidFill>
                <a:latin typeface="Calibri"/>
                <a:ea typeface="Calibri"/>
                <a:cs typeface="Calibri"/>
                <a:sym typeface="Calibri"/>
              </a:rPr>
              <a:t>HRP d’origine  revu</a:t>
            </a:r>
            <a:endParaRPr>
              <a:solidFill>
                <a:srgbClr val="C55A11"/>
              </a:solidFill>
              <a:latin typeface="Calibri"/>
              <a:ea typeface="Calibri"/>
              <a:cs typeface="Calibri"/>
              <a:sym typeface="Calibri"/>
            </a:endParaRPr>
          </a:p>
        </p:txBody>
      </p:sp>
      <p:cxnSp>
        <p:nvCxnSpPr>
          <p:cNvPr id="235" name="Google Shape;235;p30"/>
          <p:cNvCxnSpPr/>
          <p:nvPr/>
        </p:nvCxnSpPr>
        <p:spPr>
          <a:xfrm>
            <a:off x="8552848" y="1470954"/>
            <a:ext cx="948300" cy="0"/>
          </a:xfrm>
          <a:prstGeom prst="straightConnector1">
            <a:avLst/>
          </a:prstGeom>
          <a:noFill/>
          <a:ln cap="flat" cmpd="sng" w="41275">
            <a:solidFill>
              <a:srgbClr val="FFC000"/>
            </a:solidFill>
            <a:prstDash val="solid"/>
            <a:miter lim="800000"/>
            <a:headEnd len="med" w="med" type="triangle"/>
            <a:tailEnd len="med" w="med" type="triangle"/>
          </a:ln>
        </p:spPr>
      </p:cxnSp>
      <p:cxnSp>
        <p:nvCxnSpPr>
          <p:cNvPr id="236" name="Google Shape;236;p30"/>
          <p:cNvCxnSpPr/>
          <p:nvPr/>
        </p:nvCxnSpPr>
        <p:spPr>
          <a:xfrm>
            <a:off x="6352675" y="1470954"/>
            <a:ext cx="2166300" cy="0"/>
          </a:xfrm>
          <a:prstGeom prst="straightConnector1">
            <a:avLst/>
          </a:prstGeom>
          <a:noFill/>
          <a:ln cap="flat" cmpd="sng" w="41275">
            <a:solidFill>
              <a:srgbClr val="C55A11"/>
            </a:solidFill>
            <a:prstDash val="solid"/>
            <a:miter lim="800000"/>
            <a:headEnd len="med" w="med" type="triangle"/>
            <a:tailEnd len="med" w="med" type="triangle"/>
          </a:ln>
        </p:spPr>
      </p:cxnSp>
      <p:cxnSp>
        <p:nvCxnSpPr>
          <p:cNvPr id="237" name="Google Shape;237;p30"/>
          <p:cNvCxnSpPr/>
          <p:nvPr/>
        </p:nvCxnSpPr>
        <p:spPr>
          <a:xfrm>
            <a:off x="6386423" y="892339"/>
            <a:ext cx="3114600" cy="0"/>
          </a:xfrm>
          <a:prstGeom prst="straightConnector1">
            <a:avLst/>
          </a:prstGeom>
          <a:noFill/>
          <a:ln cap="flat" cmpd="sng" w="41275">
            <a:solidFill>
              <a:schemeClr val="dk1"/>
            </a:solidFill>
            <a:prstDash val="solid"/>
            <a:miter lim="800000"/>
            <a:headEnd len="med" w="med" type="triangle"/>
            <a:tailEnd len="med" w="med" type="triangle"/>
          </a:ln>
        </p:spPr>
      </p:cxnSp>
      <p:sp>
        <p:nvSpPr>
          <p:cNvPr id="238" name="Google Shape;238;p30"/>
          <p:cNvSpPr txBox="1"/>
          <p:nvPr/>
        </p:nvSpPr>
        <p:spPr>
          <a:xfrm>
            <a:off x="7335599" y="586988"/>
            <a:ext cx="975300" cy="23640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000"/>
              <a:buFont typeface="Calibri"/>
              <a:buNone/>
            </a:pPr>
            <a:r>
              <a:rPr b="1" lang="en-US">
                <a:solidFill>
                  <a:schemeClr val="dk1"/>
                </a:solidFill>
                <a:latin typeface="Calibri"/>
                <a:ea typeface="Calibri"/>
                <a:cs typeface="Calibri"/>
                <a:sym typeface="Calibri"/>
              </a:rPr>
              <a:t>HRP revu </a:t>
            </a:r>
            <a:endParaRPr b="1">
              <a:solidFill>
                <a:schemeClr val="dk1"/>
              </a:solidFill>
              <a:latin typeface="Calibri"/>
              <a:ea typeface="Calibri"/>
              <a:cs typeface="Calibri"/>
              <a:sym typeface="Calibri"/>
            </a:endParaRPr>
          </a:p>
        </p:txBody>
      </p:sp>
      <p:sp>
        <p:nvSpPr>
          <p:cNvPr id="239" name="Google Shape;239;p30"/>
          <p:cNvSpPr/>
          <p:nvPr/>
        </p:nvSpPr>
        <p:spPr>
          <a:xfrm>
            <a:off x="6368050" y="1031072"/>
            <a:ext cx="2166300" cy="308400"/>
          </a:xfrm>
          <a:prstGeom prst="rect">
            <a:avLst/>
          </a:prstGeom>
          <a:solidFill>
            <a:srgbClr val="C55A1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0" name="Google Shape;240;p30"/>
          <p:cNvSpPr txBox="1"/>
          <p:nvPr/>
        </p:nvSpPr>
        <p:spPr>
          <a:xfrm>
            <a:off x="6399508" y="1046616"/>
            <a:ext cx="1365600" cy="3036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000"/>
              <a:buFont typeface="Calibri"/>
              <a:buNone/>
            </a:pPr>
            <a:r>
              <a:t/>
            </a:r>
            <a:endParaRPr sz="2000">
              <a:solidFill>
                <a:schemeClr val="dk1"/>
              </a:solidFill>
              <a:latin typeface="Calibri"/>
              <a:ea typeface="Calibri"/>
              <a:cs typeface="Calibri"/>
              <a:sym typeface="Calibri"/>
            </a:endParaRPr>
          </a:p>
        </p:txBody>
      </p:sp>
      <p:sp>
        <p:nvSpPr>
          <p:cNvPr id="241" name="Google Shape;241;p30"/>
          <p:cNvSpPr txBox="1"/>
          <p:nvPr/>
        </p:nvSpPr>
        <p:spPr>
          <a:xfrm>
            <a:off x="7335596" y="1036565"/>
            <a:ext cx="429600" cy="308400"/>
          </a:xfrm>
          <a:prstGeom prst="rect">
            <a:avLst/>
          </a:prstGeom>
          <a:solidFill>
            <a:srgbClr val="C55A11"/>
          </a:solid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000"/>
              <a:buFont typeface="Calibri"/>
              <a:buNone/>
            </a:pPr>
            <a:r>
              <a:rPr b="1" lang="en-US" sz="2400">
                <a:solidFill>
                  <a:schemeClr val="dk1"/>
                </a:solidFill>
                <a:latin typeface="Calibri"/>
                <a:ea typeface="Calibri"/>
                <a:cs typeface="Calibri"/>
                <a:sym typeface="Calibri"/>
              </a:rPr>
              <a:t>A</a:t>
            </a:r>
            <a:endParaRPr b="1" sz="2400">
              <a:solidFill>
                <a:schemeClr val="dk1"/>
              </a:solidFill>
              <a:latin typeface="Calibri"/>
              <a:ea typeface="Calibri"/>
              <a:cs typeface="Calibri"/>
              <a:sym typeface="Calibri"/>
            </a:endParaRPr>
          </a:p>
        </p:txBody>
      </p:sp>
      <p:sp>
        <p:nvSpPr>
          <p:cNvPr id="242" name="Google Shape;242;p30"/>
          <p:cNvSpPr txBox="1"/>
          <p:nvPr/>
        </p:nvSpPr>
        <p:spPr>
          <a:xfrm>
            <a:off x="8582207" y="1029588"/>
            <a:ext cx="331500" cy="308400"/>
          </a:xfrm>
          <a:prstGeom prst="rect">
            <a:avLst/>
          </a:prstGeom>
          <a:solidFill>
            <a:srgbClr val="FFC000"/>
          </a:solid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000"/>
              <a:buFont typeface="Calibri"/>
              <a:buNone/>
            </a:pPr>
            <a:r>
              <a:rPr b="1" lang="en-US" sz="2400">
                <a:solidFill>
                  <a:schemeClr val="dk1"/>
                </a:solidFill>
                <a:latin typeface="Calibri"/>
                <a:ea typeface="Calibri"/>
                <a:cs typeface="Calibri"/>
                <a:sym typeface="Calibri"/>
              </a:rPr>
              <a:t>B</a:t>
            </a:r>
            <a:endParaRPr b="1" sz="2400">
              <a:solidFill>
                <a:schemeClr val="dk1"/>
              </a:solidFill>
              <a:latin typeface="Calibri"/>
              <a:ea typeface="Calibri"/>
              <a:cs typeface="Calibri"/>
              <a:sym typeface="Calibri"/>
            </a:endParaRPr>
          </a:p>
        </p:txBody>
      </p:sp>
      <p:sp>
        <p:nvSpPr>
          <p:cNvPr id="243" name="Google Shape;243;p30"/>
          <p:cNvSpPr txBox="1"/>
          <p:nvPr/>
        </p:nvSpPr>
        <p:spPr>
          <a:xfrm>
            <a:off x="9078159" y="1038336"/>
            <a:ext cx="429600" cy="303600"/>
          </a:xfrm>
          <a:prstGeom prst="rect">
            <a:avLst/>
          </a:prstGeom>
          <a:solidFill>
            <a:srgbClr val="FFC000"/>
          </a:solidFill>
          <a:ln cap="flat" cmpd="sng" w="38100">
            <a:solidFill>
              <a:srgbClr val="2F5496"/>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000"/>
              <a:buFont typeface="Calibri"/>
              <a:buNone/>
            </a:pPr>
            <a:r>
              <a:rPr b="1" lang="en-US" sz="2400">
                <a:solidFill>
                  <a:schemeClr val="dk1"/>
                </a:solidFill>
                <a:latin typeface="Calibri"/>
                <a:ea typeface="Calibri"/>
                <a:cs typeface="Calibri"/>
                <a:sym typeface="Calibri"/>
              </a:rPr>
              <a:t>C</a:t>
            </a:r>
            <a:endParaRPr b="1" sz="2400">
              <a:solidFill>
                <a:schemeClr val="dk1"/>
              </a:solidFill>
              <a:latin typeface="Calibri"/>
              <a:ea typeface="Calibri"/>
              <a:cs typeface="Calibri"/>
              <a:sym typeface="Calibri"/>
            </a:endParaRPr>
          </a:p>
        </p:txBody>
      </p:sp>
      <p:cxnSp>
        <p:nvCxnSpPr>
          <p:cNvPr id="244" name="Google Shape;244;p30"/>
          <p:cNvCxnSpPr/>
          <p:nvPr/>
        </p:nvCxnSpPr>
        <p:spPr>
          <a:xfrm flipH="1" rot="10800000">
            <a:off x="9204792" y="1982399"/>
            <a:ext cx="1296600" cy="13200"/>
          </a:xfrm>
          <a:prstGeom prst="straightConnector1">
            <a:avLst/>
          </a:prstGeom>
          <a:noFill/>
          <a:ln cap="flat" cmpd="sng" w="41275">
            <a:solidFill>
              <a:srgbClr val="1155CC"/>
            </a:solidFill>
            <a:prstDash val="solid"/>
            <a:miter lim="800000"/>
            <a:headEnd len="med" w="med" type="triangle"/>
            <a:tailEnd len="med" w="med" type="triangle"/>
          </a:ln>
        </p:spPr>
      </p:cxnSp>
      <p:sp>
        <p:nvSpPr>
          <p:cNvPr id="245" name="Google Shape;245;p30"/>
          <p:cNvSpPr txBox="1"/>
          <p:nvPr/>
        </p:nvSpPr>
        <p:spPr>
          <a:xfrm>
            <a:off x="9490325" y="991188"/>
            <a:ext cx="975300" cy="419100"/>
          </a:xfrm>
          <a:prstGeom prst="rect">
            <a:avLst/>
          </a:prstGeom>
          <a:solidFill>
            <a:srgbClr val="8DA9DB"/>
          </a:solidFill>
          <a:ln>
            <a:noFill/>
          </a:ln>
        </p:spPr>
        <p:txBody>
          <a:bodyPr anchorCtr="0" anchor="b" bIns="45700" lIns="91425" spcFirstLastPara="1" rIns="91425" wrap="square" tIns="45700">
            <a:noAutofit/>
          </a:bodyPr>
          <a:lstStyle/>
          <a:p>
            <a:pPr indent="0" lvl="0" marL="0" marR="0" rtl="0" algn="ctr">
              <a:lnSpc>
                <a:spcPct val="90000"/>
              </a:lnSpc>
              <a:spcBef>
                <a:spcPts val="0"/>
              </a:spcBef>
              <a:spcAft>
                <a:spcPts val="0"/>
              </a:spcAft>
              <a:buClr>
                <a:schemeClr val="dk1"/>
              </a:buClr>
              <a:buSzPts val="2000"/>
              <a:buFont typeface="Calibri"/>
              <a:buNone/>
            </a:pPr>
            <a:r>
              <a:rPr b="1" lang="en-US" sz="2000">
                <a:solidFill>
                  <a:schemeClr val="dk1"/>
                </a:solidFill>
                <a:latin typeface="Calibri"/>
                <a:ea typeface="Calibri"/>
                <a:cs typeface="Calibri"/>
                <a:sym typeface="Calibri"/>
              </a:rPr>
              <a:t>D</a:t>
            </a:r>
            <a:endParaRPr b="1" sz="2000">
              <a:solidFill>
                <a:schemeClr val="dk1"/>
              </a:solidFill>
              <a:latin typeface="Calibri"/>
              <a:ea typeface="Calibri"/>
              <a:cs typeface="Calibri"/>
              <a:sym typeface="Calibri"/>
            </a:endParaRPr>
          </a:p>
        </p:txBody>
      </p:sp>
      <p:sp>
        <p:nvSpPr>
          <p:cNvPr id="246" name="Google Shape;246;p30"/>
          <p:cNvSpPr txBox="1"/>
          <p:nvPr/>
        </p:nvSpPr>
        <p:spPr>
          <a:xfrm>
            <a:off x="9337492" y="1531637"/>
            <a:ext cx="1218300" cy="4488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FFC000"/>
              </a:buClr>
              <a:buSzPts val="2000"/>
              <a:buFont typeface="Calibri"/>
              <a:buNone/>
            </a:pPr>
            <a:r>
              <a:rPr b="1" lang="en-US">
                <a:solidFill>
                  <a:srgbClr val="1155CC"/>
                </a:solidFill>
                <a:latin typeface="Calibri"/>
                <a:ea typeface="Calibri"/>
                <a:cs typeface="Calibri"/>
                <a:sym typeface="Calibri"/>
              </a:rPr>
              <a:t>P</a:t>
            </a:r>
            <a:r>
              <a:rPr b="1" lang="en-US">
                <a:solidFill>
                  <a:srgbClr val="1155CC"/>
                </a:solidFill>
                <a:latin typeface="Calibri"/>
                <a:ea typeface="Calibri"/>
                <a:cs typeface="Calibri"/>
                <a:sym typeface="Calibri"/>
              </a:rPr>
              <a:t>RP </a:t>
            </a:r>
            <a:endParaRPr b="1">
              <a:solidFill>
                <a:srgbClr val="1155CC"/>
              </a:solidFill>
              <a:latin typeface="Calibri"/>
              <a:ea typeface="Calibri"/>
              <a:cs typeface="Calibri"/>
              <a:sym typeface="Calibri"/>
            </a:endParaRPr>
          </a:p>
        </p:txBody>
      </p:sp>
      <p:graphicFrame>
        <p:nvGraphicFramePr>
          <p:cNvPr id="247" name="Google Shape;247;p30"/>
          <p:cNvGraphicFramePr/>
          <p:nvPr/>
        </p:nvGraphicFramePr>
        <p:xfrm>
          <a:off x="147742" y="2878960"/>
          <a:ext cx="3000000" cy="3000000"/>
        </p:xfrm>
        <a:graphic>
          <a:graphicData uri="http://schemas.openxmlformats.org/drawingml/2006/table">
            <a:tbl>
              <a:tblPr bandRow="1" firstRow="1">
                <a:noFill/>
                <a:tableStyleId>{0E6E21C4-B92F-45E9-A60F-F86B819D323D}</a:tableStyleId>
              </a:tblPr>
              <a:tblGrid>
                <a:gridCol w="579375"/>
                <a:gridCol w="2353900"/>
                <a:gridCol w="3801400"/>
                <a:gridCol w="3663225"/>
              </a:tblGrid>
              <a:tr h="194875">
                <a:tc>
                  <a:txBody>
                    <a:bodyPr/>
                    <a:lstStyle/>
                    <a:p>
                      <a:pPr indent="0" lvl="0" marL="0" marR="0" rtl="0" algn="ctr">
                        <a:spcBef>
                          <a:spcPts val="0"/>
                        </a:spcBef>
                        <a:spcAft>
                          <a:spcPts val="0"/>
                        </a:spcAft>
                        <a:buNone/>
                      </a:pPr>
                      <a:r>
                        <a:t/>
                      </a:r>
                      <a:endParaRPr sz="900"/>
                    </a:p>
                  </a:txBody>
                  <a:tcPr marT="50425" marB="50425" marR="80200" marL="80200" anchor="ctr">
                    <a:solidFill>
                      <a:schemeClr val="lt1"/>
                    </a:solidFill>
                  </a:tcPr>
                </a:tc>
                <a:tc>
                  <a:txBody>
                    <a:bodyPr/>
                    <a:lstStyle/>
                    <a:p>
                      <a:pPr indent="0" lvl="0" marL="0" marR="0" rtl="0" algn="l">
                        <a:spcBef>
                          <a:spcPts val="0"/>
                        </a:spcBef>
                        <a:spcAft>
                          <a:spcPts val="0"/>
                        </a:spcAft>
                        <a:buNone/>
                      </a:pPr>
                      <a:r>
                        <a:rPr lang="en-US" sz="2000"/>
                        <a:t>Action</a:t>
                      </a:r>
                      <a:endParaRPr sz="2000"/>
                    </a:p>
                  </a:txBody>
                  <a:tcPr marT="50425" marB="50425" marR="80200" marL="80200">
                    <a:solidFill>
                      <a:schemeClr val="lt1"/>
                    </a:solidFill>
                  </a:tcPr>
                </a:tc>
                <a:tc>
                  <a:txBody>
                    <a:bodyPr/>
                    <a:lstStyle/>
                    <a:p>
                      <a:pPr indent="0" lvl="0" marL="0" marR="0" rtl="0" algn="l">
                        <a:spcBef>
                          <a:spcPts val="0"/>
                        </a:spcBef>
                        <a:spcAft>
                          <a:spcPts val="0"/>
                        </a:spcAft>
                        <a:buNone/>
                      </a:pPr>
                      <a:r>
                        <a:rPr lang="en-US" sz="2000"/>
                        <a:t>monitoring s</a:t>
                      </a:r>
                      <a:r>
                        <a:rPr lang="en-US" sz="2000"/>
                        <a:t>ituation et besoins</a:t>
                      </a:r>
                      <a:endParaRPr sz="2000"/>
                    </a:p>
                  </a:txBody>
                  <a:tcPr marT="50425" marB="50425" marR="80200" marL="80200">
                    <a:solidFill>
                      <a:schemeClr val="lt1"/>
                    </a:solidFill>
                  </a:tcPr>
                </a:tc>
                <a:tc>
                  <a:txBody>
                    <a:bodyPr/>
                    <a:lstStyle/>
                    <a:p>
                      <a:pPr indent="0" lvl="0" marL="0" marR="0" rtl="0" algn="l">
                        <a:spcBef>
                          <a:spcPts val="0"/>
                        </a:spcBef>
                        <a:spcAft>
                          <a:spcPts val="0"/>
                        </a:spcAft>
                        <a:buNone/>
                      </a:pPr>
                      <a:r>
                        <a:rPr lang="en-US" sz="2000"/>
                        <a:t>monitoring réponse</a:t>
                      </a:r>
                      <a:endParaRPr sz="2000"/>
                    </a:p>
                  </a:txBody>
                  <a:tcPr marT="50425" marB="50425" marR="80200" marL="80200">
                    <a:solidFill>
                      <a:schemeClr val="lt1"/>
                    </a:solidFill>
                  </a:tcPr>
                </a:tc>
              </a:tr>
              <a:tr h="699325">
                <a:tc>
                  <a:txBody>
                    <a:bodyPr/>
                    <a:lstStyle/>
                    <a:p>
                      <a:pPr indent="0" lvl="0" marL="0" marR="0" rtl="0" algn="ctr">
                        <a:spcBef>
                          <a:spcPts val="0"/>
                        </a:spcBef>
                        <a:spcAft>
                          <a:spcPts val="0"/>
                        </a:spcAft>
                        <a:buNone/>
                      </a:pPr>
                      <a:r>
                        <a:rPr lang="en-US" sz="2800"/>
                        <a:t>A</a:t>
                      </a:r>
                      <a:endParaRPr sz="2800"/>
                    </a:p>
                  </a:txBody>
                  <a:tcPr marT="50425" marB="50425" marR="80200" marL="80200" anchor="ctr">
                    <a:solidFill>
                      <a:srgbClr val="C55A11"/>
                    </a:solidFill>
                  </a:tcPr>
                </a:tc>
                <a:tc>
                  <a:txBody>
                    <a:bodyPr/>
                    <a:lstStyle/>
                    <a:p>
                      <a:pPr indent="0" lvl="0" marL="0" rtl="0" algn="l">
                        <a:spcBef>
                          <a:spcPts val="0"/>
                        </a:spcBef>
                        <a:spcAft>
                          <a:spcPts val="0"/>
                        </a:spcAft>
                        <a:buClr>
                          <a:schemeClr val="dk1"/>
                        </a:buClr>
                        <a:buFont typeface="Arial"/>
                        <a:buNone/>
                      </a:pPr>
                      <a:r>
                        <a:rPr lang="en-US" sz="2000"/>
                        <a:t>HRP d’origine, action non Covid</a:t>
                      </a:r>
                      <a:endParaRPr/>
                    </a:p>
                  </a:txBody>
                  <a:tcPr marT="50425" marB="50425" marR="80200" marL="80200">
                    <a:solidFill>
                      <a:srgbClr val="C55A11"/>
                    </a:solidFill>
                  </a:tcPr>
                </a:tc>
                <a:tc>
                  <a:txBody>
                    <a:bodyPr/>
                    <a:lstStyle/>
                    <a:p>
                      <a:pPr indent="0" lvl="0" marL="0" marR="0" rtl="0" algn="l">
                        <a:lnSpc>
                          <a:spcPct val="100000"/>
                        </a:lnSpc>
                        <a:spcBef>
                          <a:spcPts val="0"/>
                        </a:spcBef>
                        <a:spcAft>
                          <a:spcPts val="0"/>
                        </a:spcAft>
                        <a:buClr>
                          <a:schemeClr val="dk1"/>
                        </a:buClr>
                        <a:buSzPts val="2000"/>
                        <a:buFont typeface="Calibri"/>
                        <a:buNone/>
                      </a:pPr>
                      <a:r>
                        <a:rPr lang="en-US" sz="2000"/>
                        <a:t>cadre </a:t>
                      </a:r>
                      <a:r>
                        <a:rPr lang="en-US" sz="2000"/>
                        <a:t>monitoring </a:t>
                      </a:r>
                      <a:r>
                        <a:rPr lang="en-US" sz="2000"/>
                        <a:t>HNO d’origine </a:t>
                      </a:r>
                      <a:endParaRPr sz="2000"/>
                    </a:p>
                  </a:txBody>
                  <a:tcPr marT="50425" marB="50425" marR="80200" marL="80200">
                    <a:solidFill>
                      <a:srgbClr val="C55A11"/>
                    </a:solidFill>
                  </a:tcPr>
                </a:tc>
                <a:tc>
                  <a:txBody>
                    <a:bodyPr/>
                    <a:lstStyle/>
                    <a:p>
                      <a:pPr indent="0" lvl="0" marL="0" rtl="0" algn="l">
                        <a:spcBef>
                          <a:spcPts val="0"/>
                        </a:spcBef>
                        <a:spcAft>
                          <a:spcPts val="0"/>
                        </a:spcAft>
                        <a:buClr>
                          <a:schemeClr val="dk1"/>
                        </a:buClr>
                        <a:buSzPts val="2000"/>
                        <a:buFont typeface="Calibri"/>
                        <a:buNone/>
                      </a:pPr>
                      <a:r>
                        <a:rPr lang="en-US" sz="2000"/>
                        <a:t>cadre monitoring HRP d’origine </a:t>
                      </a:r>
                      <a:endParaRPr sz="2000"/>
                    </a:p>
                  </a:txBody>
                  <a:tcPr marT="50425" marB="50425" marR="80200" marL="80200">
                    <a:solidFill>
                      <a:srgbClr val="C55A11"/>
                    </a:solidFill>
                  </a:tcPr>
                </a:tc>
              </a:tr>
              <a:tr h="703075">
                <a:tc>
                  <a:txBody>
                    <a:bodyPr/>
                    <a:lstStyle/>
                    <a:p>
                      <a:pPr indent="0" lvl="0" marL="0" marR="0" rtl="0" algn="ctr">
                        <a:spcBef>
                          <a:spcPts val="0"/>
                        </a:spcBef>
                        <a:spcAft>
                          <a:spcPts val="0"/>
                        </a:spcAft>
                        <a:buNone/>
                      </a:pPr>
                      <a:r>
                        <a:rPr lang="en-US" sz="2800"/>
                        <a:t>B</a:t>
                      </a:r>
                      <a:endParaRPr sz="2800"/>
                    </a:p>
                  </a:txBody>
                  <a:tcPr marT="50425" marB="50425" marR="80200" marL="80200" anchor="ctr">
                    <a:solidFill>
                      <a:srgbClr val="FFC000"/>
                    </a:solidFill>
                  </a:tcPr>
                </a:tc>
                <a:tc>
                  <a:txBody>
                    <a:bodyPr/>
                    <a:lstStyle/>
                    <a:p>
                      <a:pPr indent="0" lvl="0" marL="0" rtl="0" algn="l">
                        <a:spcBef>
                          <a:spcPts val="0"/>
                        </a:spcBef>
                        <a:spcAft>
                          <a:spcPts val="0"/>
                        </a:spcAft>
                        <a:buClr>
                          <a:schemeClr val="dk1"/>
                        </a:buClr>
                        <a:buFont typeface="Arial"/>
                        <a:buNone/>
                      </a:pPr>
                      <a:r>
                        <a:rPr lang="en-US" sz="2000"/>
                        <a:t>HRP: action Covid non santé</a:t>
                      </a:r>
                      <a:endParaRPr/>
                    </a:p>
                  </a:txBody>
                  <a:tcPr marT="50425" marB="50425" marR="80200" marL="80200">
                    <a:solidFill>
                      <a:srgbClr val="FFC000"/>
                    </a:solidFill>
                  </a:tcPr>
                </a:tc>
                <a:tc>
                  <a:txBody>
                    <a:bodyPr/>
                    <a:lstStyle/>
                    <a:p>
                      <a:pPr indent="0" lvl="0" marL="0" rtl="0" algn="l">
                        <a:spcBef>
                          <a:spcPts val="0"/>
                        </a:spcBef>
                        <a:spcAft>
                          <a:spcPts val="0"/>
                        </a:spcAft>
                        <a:buNone/>
                      </a:pPr>
                      <a:r>
                        <a:rPr lang="en-US" sz="2000"/>
                        <a:t>1) </a:t>
                      </a:r>
                      <a:r>
                        <a:rPr lang="en-US" sz="2000"/>
                        <a:t>c</a:t>
                      </a:r>
                      <a:r>
                        <a:rPr lang="en-US" sz="2000"/>
                        <a:t>adre monitoring HNO d’origine</a:t>
                      </a:r>
                      <a:endParaRPr sz="2000"/>
                    </a:p>
                    <a:p>
                      <a:pPr indent="0" lvl="0" marL="0" marR="0" rtl="0" algn="l">
                        <a:lnSpc>
                          <a:spcPct val="100000"/>
                        </a:lnSpc>
                        <a:spcBef>
                          <a:spcPts val="0"/>
                        </a:spcBef>
                        <a:spcAft>
                          <a:spcPts val="0"/>
                        </a:spcAft>
                        <a:buNone/>
                      </a:pPr>
                      <a:r>
                        <a:rPr lang="en-US" sz="2000"/>
                        <a:t>2) cadre monitoring GHRP  </a:t>
                      </a:r>
                      <a:endParaRPr sz="2000"/>
                    </a:p>
                    <a:p>
                      <a:pPr indent="0" lvl="0" marL="0" marR="0" rtl="0" algn="l">
                        <a:lnSpc>
                          <a:spcPct val="100000"/>
                        </a:lnSpc>
                        <a:spcBef>
                          <a:spcPts val="0"/>
                        </a:spcBef>
                        <a:spcAft>
                          <a:spcPts val="0"/>
                        </a:spcAft>
                        <a:buNone/>
                      </a:pPr>
                      <a:r>
                        <a:rPr lang="en-US" sz="2000"/>
                        <a:t>(Annex I)</a:t>
                      </a:r>
                      <a:endParaRPr sz="2000"/>
                    </a:p>
                  </a:txBody>
                  <a:tcPr marT="50425" marB="50425" marR="80200" marL="80200">
                    <a:solidFill>
                      <a:srgbClr val="FFC000"/>
                    </a:solidFill>
                  </a:tcPr>
                </a:tc>
                <a:tc>
                  <a:txBody>
                    <a:bodyPr/>
                    <a:lstStyle/>
                    <a:p>
                      <a:pPr indent="0" lvl="0" marL="0" rtl="0" algn="l">
                        <a:spcBef>
                          <a:spcPts val="0"/>
                        </a:spcBef>
                        <a:spcAft>
                          <a:spcPts val="0"/>
                        </a:spcAft>
                        <a:buNone/>
                      </a:pPr>
                      <a:r>
                        <a:rPr lang="en-US" sz="2000"/>
                        <a:t>1) cadre monitoring HRP d’origine</a:t>
                      </a:r>
                      <a:endParaRPr sz="2000"/>
                    </a:p>
                    <a:p>
                      <a:pPr indent="0" lvl="0" marL="0" rtl="0" algn="l">
                        <a:spcBef>
                          <a:spcPts val="0"/>
                        </a:spcBef>
                        <a:spcAft>
                          <a:spcPts val="0"/>
                        </a:spcAft>
                        <a:buNone/>
                      </a:pPr>
                      <a:r>
                        <a:rPr lang="en-US" sz="2000"/>
                        <a:t>2) cadre monitoring GHRP  (Annex II)</a:t>
                      </a:r>
                      <a:endParaRPr sz="2000"/>
                    </a:p>
                  </a:txBody>
                  <a:tcPr marT="50425" marB="50425" marR="80200" marL="80200">
                    <a:solidFill>
                      <a:srgbClr val="FFC000"/>
                    </a:solidFill>
                  </a:tcPr>
                </a:tc>
              </a:tr>
              <a:tr h="1026000">
                <a:tc>
                  <a:txBody>
                    <a:bodyPr/>
                    <a:lstStyle/>
                    <a:p>
                      <a:pPr indent="0" lvl="0" marL="0" marR="0" rtl="0" algn="ctr">
                        <a:spcBef>
                          <a:spcPts val="0"/>
                        </a:spcBef>
                        <a:spcAft>
                          <a:spcPts val="0"/>
                        </a:spcAft>
                        <a:buNone/>
                      </a:pPr>
                      <a:r>
                        <a:rPr lang="en-US" sz="2800"/>
                        <a:t>C</a:t>
                      </a:r>
                      <a:endParaRPr sz="2800"/>
                    </a:p>
                  </a:txBody>
                  <a:tcPr marT="50425" marB="50425" marR="80200" marL="80200" anchor="ctr">
                    <a:solidFill>
                      <a:srgbClr val="FFC000"/>
                    </a:solidFill>
                  </a:tcPr>
                </a:tc>
                <a:tc>
                  <a:txBody>
                    <a:bodyPr/>
                    <a:lstStyle/>
                    <a:p>
                      <a:pPr indent="0" lvl="0" marL="0" rtl="0" algn="l">
                        <a:spcBef>
                          <a:spcPts val="0"/>
                        </a:spcBef>
                        <a:spcAft>
                          <a:spcPts val="0"/>
                        </a:spcAft>
                        <a:buClr>
                          <a:schemeClr val="dk1"/>
                        </a:buClr>
                        <a:buSzPts val="2600"/>
                        <a:buFont typeface="Calibri"/>
                        <a:buNone/>
                      </a:pPr>
                      <a:r>
                        <a:rPr lang="en-US" sz="2000"/>
                        <a:t>HRP: action Covid santé</a:t>
                      </a:r>
                      <a:endParaRPr/>
                    </a:p>
                  </a:txBody>
                  <a:tcPr marT="50425" marB="50425" marR="80200" marL="80200">
                    <a:solidFill>
                      <a:srgbClr val="FFC000"/>
                    </a:solidFill>
                  </a:tcPr>
                </a:tc>
                <a:tc>
                  <a:txBody>
                    <a:bodyPr/>
                    <a:lstStyle/>
                    <a:p>
                      <a:pPr indent="0" lvl="0" marL="0" rtl="0" algn="l">
                        <a:spcBef>
                          <a:spcPts val="0"/>
                        </a:spcBef>
                        <a:spcAft>
                          <a:spcPts val="0"/>
                        </a:spcAft>
                        <a:buNone/>
                      </a:pPr>
                      <a:r>
                        <a:rPr lang="en-US" sz="2000"/>
                        <a:t>1) cadre monitoring HNO d’origine</a:t>
                      </a:r>
                      <a:endParaRPr sz="2000"/>
                    </a:p>
                    <a:p>
                      <a:pPr indent="0" lvl="0" marL="0" rtl="0" algn="l">
                        <a:spcBef>
                          <a:spcPts val="0"/>
                        </a:spcBef>
                        <a:spcAft>
                          <a:spcPts val="0"/>
                        </a:spcAft>
                        <a:buNone/>
                      </a:pPr>
                      <a:r>
                        <a:rPr lang="en-US" sz="2000"/>
                        <a:t>2) cadre monitoring GHRP  </a:t>
                      </a:r>
                      <a:endParaRPr sz="2000"/>
                    </a:p>
                    <a:p>
                      <a:pPr indent="0" lvl="0" marL="0" rtl="0" algn="l">
                        <a:spcBef>
                          <a:spcPts val="0"/>
                        </a:spcBef>
                        <a:spcAft>
                          <a:spcPts val="0"/>
                        </a:spcAft>
                        <a:buNone/>
                      </a:pPr>
                      <a:r>
                        <a:rPr lang="en-US" sz="2000"/>
                        <a:t>(Annex I)</a:t>
                      </a:r>
                      <a:endParaRPr sz="2000"/>
                    </a:p>
                    <a:p>
                      <a:pPr indent="0" lvl="0" marL="0" marR="0" rtl="0" algn="l">
                        <a:lnSpc>
                          <a:spcPct val="100000"/>
                        </a:lnSpc>
                        <a:spcBef>
                          <a:spcPts val="0"/>
                        </a:spcBef>
                        <a:spcAft>
                          <a:spcPts val="0"/>
                        </a:spcAft>
                        <a:buNone/>
                      </a:pPr>
                      <a:r>
                        <a:rPr lang="en-US" sz="2000"/>
                        <a:t>3) cadre monitoring PRP national</a:t>
                      </a:r>
                      <a:endParaRPr sz="1500"/>
                    </a:p>
                  </a:txBody>
                  <a:tcPr marT="50425" marB="50425" marR="80200" marL="80200">
                    <a:solidFill>
                      <a:srgbClr val="FFC000"/>
                    </a:solidFill>
                  </a:tcPr>
                </a:tc>
                <a:tc>
                  <a:txBody>
                    <a:bodyPr/>
                    <a:lstStyle/>
                    <a:p>
                      <a:pPr indent="0" lvl="0" marL="0" rtl="0" algn="l">
                        <a:spcBef>
                          <a:spcPts val="0"/>
                        </a:spcBef>
                        <a:spcAft>
                          <a:spcPts val="0"/>
                        </a:spcAft>
                        <a:buNone/>
                      </a:pPr>
                      <a:r>
                        <a:rPr lang="en-US" sz="2000"/>
                        <a:t>1) cadre monitoring HRP d’origine</a:t>
                      </a:r>
                      <a:endParaRPr sz="2000"/>
                    </a:p>
                    <a:p>
                      <a:pPr indent="0" lvl="0" marL="0" rtl="0" algn="l">
                        <a:spcBef>
                          <a:spcPts val="0"/>
                        </a:spcBef>
                        <a:spcAft>
                          <a:spcPts val="0"/>
                        </a:spcAft>
                        <a:buNone/>
                      </a:pPr>
                      <a:r>
                        <a:rPr lang="en-US" sz="2000"/>
                        <a:t>2) cadre monitoring GHRP  </a:t>
                      </a:r>
                      <a:endParaRPr sz="2000"/>
                    </a:p>
                    <a:p>
                      <a:pPr indent="0" lvl="0" marL="0" rtl="0" algn="l">
                        <a:spcBef>
                          <a:spcPts val="0"/>
                        </a:spcBef>
                        <a:spcAft>
                          <a:spcPts val="0"/>
                        </a:spcAft>
                        <a:buNone/>
                      </a:pPr>
                      <a:r>
                        <a:rPr lang="en-US" sz="2000"/>
                        <a:t>(Annex II)</a:t>
                      </a:r>
                      <a:endParaRPr sz="2000"/>
                    </a:p>
                    <a:p>
                      <a:pPr indent="0" lvl="0" marL="0" rtl="0" algn="l">
                        <a:spcBef>
                          <a:spcPts val="0"/>
                        </a:spcBef>
                        <a:spcAft>
                          <a:spcPts val="0"/>
                        </a:spcAft>
                        <a:buNone/>
                      </a:pPr>
                      <a:r>
                        <a:rPr lang="en-US" sz="2000"/>
                        <a:t>3) cadre monitoring PRP national</a:t>
                      </a:r>
                      <a:endParaRPr sz="2000"/>
                    </a:p>
                  </a:txBody>
                  <a:tcPr marT="50425" marB="50425" marR="80200" marL="80200">
                    <a:solidFill>
                      <a:srgbClr val="FFC000"/>
                    </a:solidFill>
                  </a:tcPr>
                </a:tc>
              </a:tr>
              <a:tr h="690300">
                <a:tc>
                  <a:txBody>
                    <a:bodyPr/>
                    <a:lstStyle/>
                    <a:p>
                      <a:pPr indent="0" lvl="0" marL="0" marR="0" rtl="0" algn="ctr">
                        <a:spcBef>
                          <a:spcPts val="0"/>
                        </a:spcBef>
                        <a:spcAft>
                          <a:spcPts val="0"/>
                        </a:spcAft>
                        <a:buNone/>
                      </a:pPr>
                      <a:r>
                        <a:rPr lang="en-US" sz="2800"/>
                        <a:t>D</a:t>
                      </a:r>
                      <a:endParaRPr sz="2800"/>
                    </a:p>
                  </a:txBody>
                  <a:tcPr marT="50425" marB="50425" marR="80200" marL="80200" anchor="ctr">
                    <a:solidFill>
                      <a:srgbClr val="8DA9DB"/>
                    </a:solidFill>
                  </a:tcPr>
                </a:tc>
                <a:tc>
                  <a:txBody>
                    <a:bodyPr/>
                    <a:lstStyle/>
                    <a:p>
                      <a:pPr indent="0" lvl="0" marL="0" rtl="0" algn="l">
                        <a:spcBef>
                          <a:spcPts val="0"/>
                        </a:spcBef>
                        <a:spcAft>
                          <a:spcPts val="0"/>
                        </a:spcAft>
                        <a:buClr>
                          <a:schemeClr val="dk1"/>
                        </a:buClr>
                        <a:buSzPts val="2600"/>
                        <a:buFont typeface="Calibri"/>
                        <a:buNone/>
                      </a:pPr>
                      <a:r>
                        <a:rPr lang="en-US" sz="2000"/>
                        <a:t>PRP: action Covid santé non HRP</a:t>
                      </a:r>
                      <a:endParaRPr/>
                    </a:p>
                  </a:txBody>
                  <a:tcPr marT="50425" marB="50425" marR="80200" marL="80200">
                    <a:solidFill>
                      <a:srgbClr val="8DA9DB"/>
                    </a:solidFill>
                  </a:tcPr>
                </a:tc>
                <a:tc gridSpan="2">
                  <a:txBody>
                    <a:bodyPr/>
                    <a:lstStyle/>
                    <a:p>
                      <a:pPr indent="0" lvl="0" marL="0" marR="0" rtl="0" algn="ctr">
                        <a:lnSpc>
                          <a:spcPct val="100000"/>
                        </a:lnSpc>
                        <a:spcBef>
                          <a:spcPts val="0"/>
                        </a:spcBef>
                        <a:spcAft>
                          <a:spcPts val="0"/>
                        </a:spcAft>
                        <a:buClr>
                          <a:schemeClr val="dk1"/>
                        </a:buClr>
                        <a:buSzPts val="2000"/>
                        <a:buFont typeface="Calibri"/>
                        <a:buNone/>
                      </a:pPr>
                      <a:r>
                        <a:rPr lang="en-US" sz="2000"/>
                        <a:t>cadre monitoring du </a:t>
                      </a:r>
                      <a:r>
                        <a:rPr lang="en-US" sz="2000"/>
                        <a:t>PRP national</a:t>
                      </a:r>
                      <a:endParaRPr sz="1500"/>
                    </a:p>
                  </a:txBody>
                  <a:tcPr marT="50425" marB="50425" marR="80200" marL="80200" anchor="ctr">
                    <a:solidFill>
                      <a:srgbClr val="8DA9DB"/>
                    </a:solidFill>
                  </a:tcPr>
                </a:tc>
                <a:tc hMerge="1"/>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CHA templat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1148CABDBFAB4D838FBB291E686B68" ma:contentTypeVersion="8" ma:contentTypeDescription="Create a new document." ma:contentTypeScope="" ma:versionID="ce06fe53b4a72ab107a96be1057ef948">
  <xsd:schema xmlns:xsd="http://www.w3.org/2001/XMLSchema" xmlns:xs="http://www.w3.org/2001/XMLSchema" xmlns:p="http://schemas.microsoft.com/office/2006/metadata/properties" xmlns:ns2="2b38b4be-79dd-4047-b84f-f6f95d473ffe" targetNamespace="http://schemas.microsoft.com/office/2006/metadata/properties" ma:root="true" ma:fieldsID="d5c920380e0a08d799e6aa38751c737a" ns2:_="">
    <xsd:import namespace="2b38b4be-79dd-4047-b84f-f6f95d473ff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38b4be-79dd-4047-b84f-f6f95d473f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24CFBD8-EEEA-4E76-BEC8-4812A1D7FDB4}"/>
</file>

<file path=customXml/itemProps2.xml><?xml version="1.0" encoding="utf-8"?>
<ds:datastoreItem xmlns:ds="http://schemas.openxmlformats.org/officeDocument/2006/customXml" ds:itemID="{CFA8385D-6935-4269-928B-11A1FB82D8CE}"/>
</file>

<file path=customXml/itemProps3.xml><?xml version="1.0" encoding="utf-8"?>
<ds:datastoreItem xmlns:ds="http://schemas.openxmlformats.org/officeDocument/2006/customXml" ds:itemID="{9B77CA8E-CB2C-4104-9713-D2D2AEC9F679}"/>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0x010100C51148CABDBFAB4D838FBB291E686B68</vt:lpwstr>
  </property>
</Properties>
</file>