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6"/>
  </p:notesMasterIdLst>
  <p:handoutMasterIdLst>
    <p:handoutMasterId r:id="rId7"/>
  </p:handoutMasterIdLst>
  <p:sldIdLst>
    <p:sldId id="267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75" autoAdjust="0"/>
    <p:restoredTop sz="93792" autoAdjust="0"/>
  </p:normalViewPr>
  <p:slideViewPr>
    <p:cSldViewPr snapToGrid="0">
      <p:cViewPr varScale="1">
        <p:scale>
          <a:sx n="62" d="100"/>
          <a:sy n="62" d="100"/>
        </p:scale>
        <p:origin x="752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4EC4E28-BE32-CB45-97E9-CABA7D196F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946318-30D4-5841-84FF-545A0A296F0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DAD471-E44A-D841-87AB-79B79C40B28E}" type="datetimeFigureOut">
              <a:rPr lang="en-JO" smtClean="0"/>
              <a:t>07/29/2021</a:t>
            </a:fld>
            <a:endParaRPr lang="en-J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EA756-BEE0-A440-B106-AB9FCE27582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02DA043-3836-3646-9CD8-8FCE73E0AD9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F89CC4-7098-2441-B9C4-A86032EB884D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4511427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J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7E8A33-CB28-D24B-9DDA-20F453A696DC}" type="datetimeFigureOut">
              <a:rPr lang="en-JO" smtClean="0"/>
              <a:t>07/29/2021</a:t>
            </a:fld>
            <a:endParaRPr lang="en-J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J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J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J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10F30C-A878-3A46-9B5A-4EC8B32C4FF2}" type="slidenum">
              <a:rPr lang="en-JO" smtClean="0"/>
              <a:t>‹#›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3421306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D10F30C-A878-3A46-9B5A-4EC8B32C4FF2}" type="slidenum">
              <a:rPr lang="en-JO" smtClean="0"/>
              <a:t>1</a:t>
            </a:fld>
            <a:endParaRPr lang="en-JO"/>
          </a:p>
        </p:txBody>
      </p:sp>
    </p:spTree>
    <p:extLst>
      <p:ext uri="{BB962C8B-B14F-4D97-AF65-F5344CB8AC3E}">
        <p14:creationId xmlns:p14="http://schemas.microsoft.com/office/powerpoint/2010/main" val="11091820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AE12556-CB19-F743-90D1-ED86B3304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6801" y="1414272"/>
            <a:ext cx="8626098" cy="3889247"/>
          </a:xfrm>
        </p:spPr>
        <p:txBody>
          <a:bodyPr>
            <a:normAutofit/>
          </a:bodyPr>
          <a:lstStyle>
            <a:lvl1pPr>
              <a:defRPr b="1">
                <a:solidFill>
                  <a:srgbClr val="FF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sz="5400"/>
              <a:t>Click to edit Master title style</a:t>
            </a:r>
            <a:endParaRPr lang="en-US" sz="54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E3CEC3-865D-BC40-AA7E-D2EE5845F6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3997" y="574406"/>
            <a:ext cx="5224481" cy="5030263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20F54D-CF22-B54C-B34E-8A38145C1C1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188"/>
            <a:ext cx="2006600" cy="80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639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2146B8-A7A3-4F78-85FC-C4AB344D8020}"/>
              </a:ext>
            </a:extLst>
          </p:cNvPr>
          <p:cNvSpPr/>
          <p:nvPr userDrawn="1"/>
        </p:nvSpPr>
        <p:spPr>
          <a:xfrm>
            <a:off x="0" y="0"/>
            <a:ext cx="2541721" cy="685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83FEF4-6D05-4462-B525-9E0D54217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702" y="365125"/>
            <a:ext cx="8626098" cy="1325563"/>
          </a:xfrm>
        </p:spPr>
        <p:txBody>
          <a:bodyPr/>
          <a:lstStyle>
            <a:lvl1pPr>
              <a:defRPr b="1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06BAC-0495-4AF2-A26A-1E5B1FA14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7702" y="1825625"/>
            <a:ext cx="8626098" cy="4351338"/>
          </a:xfrm>
        </p:spPr>
        <p:txBody>
          <a:bodyPr/>
          <a:lstStyle>
            <a:lvl1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425D95C3-E4EC-4575-ADA8-A068F6237E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402" y="6357388"/>
            <a:ext cx="2755398" cy="393193"/>
          </a:xfrm>
          <a:prstGeom prst="rect">
            <a:avLst/>
          </a:prstGeom>
        </p:spPr>
      </p:pic>
      <p:pic>
        <p:nvPicPr>
          <p:cNvPr id="11" name="Picture 10" descr="A sign in the dark&#10;&#10;Description automatically generated">
            <a:extLst>
              <a:ext uri="{FF2B5EF4-FFF2-40B4-BE49-F238E27FC236}">
                <a16:creationId xmlns:a16="http://schemas.microsoft.com/office/drawing/2014/main" id="{D147AD2C-032D-44F5-8EEE-C3A00E2107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54" y="5763906"/>
            <a:ext cx="1480012" cy="98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08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2146B8-A7A3-4F78-85FC-C4AB344D8020}"/>
              </a:ext>
            </a:extLst>
          </p:cNvPr>
          <p:cNvSpPr/>
          <p:nvPr userDrawn="1"/>
        </p:nvSpPr>
        <p:spPr>
          <a:xfrm>
            <a:off x="9650279" y="0"/>
            <a:ext cx="2541721" cy="685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83FEF4-6D05-4462-B525-9E0D54217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905" y="365125"/>
            <a:ext cx="8626098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06BAC-0495-4AF2-A26A-1E5B1FA14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905" y="1835083"/>
            <a:ext cx="8626098" cy="4351338"/>
          </a:xfrm>
        </p:spPr>
        <p:txBody>
          <a:bodyPr/>
          <a:lstStyle>
            <a:lvl1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425D95C3-E4EC-4575-ADA8-A068F6237E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pic>
        <p:nvPicPr>
          <p:cNvPr id="11" name="Picture 10" descr="A sign in the dark&#10;&#10;Description automatically generated">
            <a:extLst>
              <a:ext uri="{FF2B5EF4-FFF2-40B4-BE49-F238E27FC236}">
                <a16:creationId xmlns:a16="http://schemas.microsoft.com/office/drawing/2014/main" id="{D147AD2C-032D-44F5-8EEE-C3A00E2107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133" y="5837479"/>
            <a:ext cx="1480012" cy="98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127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2146B8-A7A3-4F78-85FC-C4AB344D8020}"/>
              </a:ext>
            </a:extLst>
          </p:cNvPr>
          <p:cNvSpPr/>
          <p:nvPr userDrawn="1"/>
        </p:nvSpPr>
        <p:spPr>
          <a:xfrm>
            <a:off x="9650279" y="0"/>
            <a:ext cx="2541721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83FEF4-6D05-4462-B525-9E0D54217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905" y="365125"/>
            <a:ext cx="8626098" cy="1325563"/>
          </a:xfrm>
        </p:spPr>
        <p:txBody>
          <a:bodyPr/>
          <a:lstStyle>
            <a:lvl1pPr>
              <a:defRPr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06BAC-0495-4AF2-A26A-1E5B1FA14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905" y="1835083"/>
            <a:ext cx="8626098" cy="4351338"/>
          </a:xfrm>
        </p:spPr>
        <p:txBody>
          <a:bodyPr/>
          <a:lstStyle>
            <a:lvl1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425D95C3-E4EC-4575-ADA8-A068F6237E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pic>
        <p:nvPicPr>
          <p:cNvPr id="11" name="Picture 10" descr="A sign in the dark&#10;&#10;Description automatically generated">
            <a:extLst>
              <a:ext uri="{FF2B5EF4-FFF2-40B4-BE49-F238E27FC236}">
                <a16:creationId xmlns:a16="http://schemas.microsoft.com/office/drawing/2014/main" id="{D147AD2C-032D-44F5-8EEE-C3A00E2107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133" y="5837479"/>
            <a:ext cx="1480012" cy="98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383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2146B8-A7A3-4F78-85FC-C4AB344D8020}"/>
              </a:ext>
            </a:extLst>
          </p:cNvPr>
          <p:cNvSpPr/>
          <p:nvPr userDrawn="1"/>
        </p:nvSpPr>
        <p:spPr>
          <a:xfrm>
            <a:off x="9650279" y="0"/>
            <a:ext cx="2541721" cy="6858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83FEF4-6D05-4462-B525-9E0D54217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905" y="365125"/>
            <a:ext cx="8626098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06BAC-0495-4AF2-A26A-1E5B1FA14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905" y="1835083"/>
            <a:ext cx="8626098" cy="4351338"/>
          </a:xfrm>
        </p:spPr>
        <p:txBody>
          <a:bodyPr/>
          <a:lstStyle>
            <a:lvl1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425D95C3-E4EC-4575-ADA8-A068F6237E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pic>
        <p:nvPicPr>
          <p:cNvPr id="11" name="Picture 10" descr="A sign in the dark&#10;&#10;Description automatically generated">
            <a:extLst>
              <a:ext uri="{FF2B5EF4-FFF2-40B4-BE49-F238E27FC236}">
                <a16:creationId xmlns:a16="http://schemas.microsoft.com/office/drawing/2014/main" id="{D147AD2C-032D-44F5-8EEE-C3A00E2107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133" y="5837479"/>
            <a:ext cx="1480012" cy="98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711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2146B8-A7A3-4F78-85FC-C4AB344D8020}"/>
              </a:ext>
            </a:extLst>
          </p:cNvPr>
          <p:cNvSpPr/>
          <p:nvPr userDrawn="1"/>
        </p:nvSpPr>
        <p:spPr>
          <a:xfrm>
            <a:off x="9650279" y="0"/>
            <a:ext cx="2541721" cy="685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83FEF4-6D05-4462-B525-9E0D54217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905" y="365125"/>
            <a:ext cx="8626098" cy="1325563"/>
          </a:xfrm>
        </p:spPr>
        <p:txBody>
          <a:bodyPr/>
          <a:lstStyle>
            <a:lvl1pPr>
              <a:defRPr b="1">
                <a:solidFill>
                  <a:schemeClr val="accent4"/>
                </a:solidFill>
                <a:latin typeface="+mn-lt"/>
                <a:cs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06BAC-0495-4AF2-A26A-1E5B1FA14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7905" y="1835083"/>
            <a:ext cx="8626098" cy="4351338"/>
          </a:xfrm>
        </p:spPr>
        <p:txBody>
          <a:bodyPr/>
          <a:lstStyle>
            <a:lvl1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425D95C3-E4EC-4575-ADA8-A068F6237E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pic>
        <p:nvPicPr>
          <p:cNvPr id="11" name="Picture 10" descr="A sign in the dark&#10;&#10;Description automatically generated">
            <a:extLst>
              <a:ext uri="{FF2B5EF4-FFF2-40B4-BE49-F238E27FC236}">
                <a16:creationId xmlns:a16="http://schemas.microsoft.com/office/drawing/2014/main" id="{D147AD2C-032D-44F5-8EEE-C3A00E2107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133" y="5837479"/>
            <a:ext cx="1480012" cy="98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270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8B07C6-1CED-436A-B34C-C07B61DA4BA2}"/>
              </a:ext>
            </a:extLst>
          </p:cNvPr>
          <p:cNvSpPr/>
          <p:nvPr userDrawn="1"/>
        </p:nvSpPr>
        <p:spPr>
          <a:xfrm>
            <a:off x="10464800" y="0"/>
            <a:ext cx="1727200" cy="685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3F5DB77-66E4-4F1D-A3EB-A4AF81F4EC8A}"/>
              </a:ext>
            </a:extLst>
          </p:cNvPr>
          <p:cNvSpPr/>
          <p:nvPr userDrawn="1"/>
        </p:nvSpPr>
        <p:spPr>
          <a:xfrm rot="10800000">
            <a:off x="0" y="0"/>
            <a:ext cx="3220720" cy="2428240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D2E76-1D0B-4A4C-8D4C-6C1D0D905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55480" cy="1325563"/>
          </a:xfrm>
        </p:spPr>
        <p:txBody>
          <a:bodyPr/>
          <a:lstStyle>
            <a:lvl1pPr algn="r"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30938-300D-4244-A60D-F4C8CD07C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38040" cy="4351338"/>
          </a:xfrm>
        </p:spPr>
        <p:txBody>
          <a:bodyPr/>
          <a:lstStyle>
            <a:lvl1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4" name="Picture 13" descr="A sign in the dark&#10;&#10;Description automatically generated">
            <a:extLst>
              <a:ext uri="{FF2B5EF4-FFF2-40B4-BE49-F238E27FC236}">
                <a16:creationId xmlns:a16="http://schemas.microsoft.com/office/drawing/2014/main" id="{1FD5FADC-1A32-4697-96F8-E34BBA6C41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394" y="5863012"/>
            <a:ext cx="1480012" cy="986675"/>
          </a:xfrm>
          <a:prstGeom prst="rect">
            <a:avLst/>
          </a:prstGeom>
        </p:spPr>
      </p:pic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173168AD-547E-4219-B6FA-F04EED08F9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C0502D4D-2460-44DB-9910-492588D8B07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741663" y="1825625"/>
            <a:ext cx="4638040" cy="4351338"/>
          </a:xfrm>
        </p:spPr>
        <p:txBody>
          <a:bodyPr/>
          <a:lstStyle>
            <a:lvl1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031847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8B07C6-1CED-436A-B34C-C07B61DA4BA2}"/>
              </a:ext>
            </a:extLst>
          </p:cNvPr>
          <p:cNvSpPr/>
          <p:nvPr userDrawn="1"/>
        </p:nvSpPr>
        <p:spPr>
          <a:xfrm>
            <a:off x="10464800" y="0"/>
            <a:ext cx="1727200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3F5DB77-66E4-4F1D-A3EB-A4AF81F4EC8A}"/>
              </a:ext>
            </a:extLst>
          </p:cNvPr>
          <p:cNvSpPr/>
          <p:nvPr userDrawn="1"/>
        </p:nvSpPr>
        <p:spPr>
          <a:xfrm rot="10800000">
            <a:off x="0" y="0"/>
            <a:ext cx="3220720" cy="242824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D2E76-1D0B-4A4C-8D4C-6C1D0D905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55480" cy="1325563"/>
          </a:xfrm>
        </p:spPr>
        <p:txBody>
          <a:bodyPr/>
          <a:lstStyle>
            <a:lvl1pPr algn="r">
              <a:defRPr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30938-300D-4244-A60D-F4C8CD07C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38040" cy="4351338"/>
          </a:xfrm>
        </p:spPr>
        <p:txBody>
          <a:bodyPr/>
          <a:lstStyle>
            <a:lvl1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4" name="Picture 13" descr="A sign in the dark&#10;&#10;Description automatically generated">
            <a:extLst>
              <a:ext uri="{FF2B5EF4-FFF2-40B4-BE49-F238E27FC236}">
                <a16:creationId xmlns:a16="http://schemas.microsoft.com/office/drawing/2014/main" id="{1FD5FADC-1A32-4697-96F8-E34BBA6C41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394" y="5863012"/>
            <a:ext cx="1480012" cy="986675"/>
          </a:xfrm>
          <a:prstGeom prst="rect">
            <a:avLst/>
          </a:prstGeom>
        </p:spPr>
      </p:pic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173168AD-547E-4219-B6FA-F04EED08F9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DB97F68-0CA2-4EED-B0D7-0F39F084348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755640" y="1825625"/>
            <a:ext cx="4638040" cy="4351338"/>
          </a:xfrm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4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674679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8B07C6-1CED-436A-B34C-C07B61DA4BA2}"/>
              </a:ext>
            </a:extLst>
          </p:cNvPr>
          <p:cNvSpPr/>
          <p:nvPr userDrawn="1"/>
        </p:nvSpPr>
        <p:spPr>
          <a:xfrm>
            <a:off x="10464800" y="0"/>
            <a:ext cx="1727200" cy="6858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3F5DB77-66E4-4F1D-A3EB-A4AF81F4EC8A}"/>
              </a:ext>
            </a:extLst>
          </p:cNvPr>
          <p:cNvSpPr/>
          <p:nvPr userDrawn="1"/>
        </p:nvSpPr>
        <p:spPr>
          <a:xfrm rot="10800000">
            <a:off x="0" y="0"/>
            <a:ext cx="3220720" cy="2428240"/>
          </a:xfrm>
          <a:prstGeom prst="triangle">
            <a:avLst>
              <a:gd name="adj" fmla="val 10000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D2E76-1D0B-4A4C-8D4C-6C1D0D905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55480" cy="1325563"/>
          </a:xfrm>
        </p:spPr>
        <p:txBody>
          <a:bodyPr/>
          <a:lstStyle>
            <a:lvl1pPr algn="r">
              <a:defRPr b="1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30938-300D-4244-A60D-F4C8CD07C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38040" cy="4351338"/>
          </a:xfrm>
        </p:spPr>
        <p:txBody>
          <a:bodyPr/>
          <a:lstStyle>
            <a:lvl1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4" name="Picture 13" descr="A sign in the dark&#10;&#10;Description automatically generated">
            <a:extLst>
              <a:ext uri="{FF2B5EF4-FFF2-40B4-BE49-F238E27FC236}">
                <a16:creationId xmlns:a16="http://schemas.microsoft.com/office/drawing/2014/main" id="{1FD5FADC-1A32-4697-96F8-E34BBA6C41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394" y="5863012"/>
            <a:ext cx="1480012" cy="986675"/>
          </a:xfrm>
          <a:prstGeom prst="rect">
            <a:avLst/>
          </a:prstGeom>
        </p:spPr>
      </p:pic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173168AD-547E-4219-B6FA-F04EED08F9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841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8B07C6-1CED-436A-B34C-C07B61DA4BA2}"/>
              </a:ext>
            </a:extLst>
          </p:cNvPr>
          <p:cNvSpPr/>
          <p:nvPr userDrawn="1"/>
        </p:nvSpPr>
        <p:spPr>
          <a:xfrm>
            <a:off x="10464800" y="0"/>
            <a:ext cx="1727200" cy="685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3F5DB77-66E4-4F1D-A3EB-A4AF81F4EC8A}"/>
              </a:ext>
            </a:extLst>
          </p:cNvPr>
          <p:cNvSpPr/>
          <p:nvPr userDrawn="1"/>
        </p:nvSpPr>
        <p:spPr>
          <a:xfrm rot="10800000">
            <a:off x="0" y="0"/>
            <a:ext cx="3220720" cy="2428240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D2E76-1D0B-4A4C-8D4C-6C1D0D905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555480" cy="1325563"/>
          </a:xfrm>
        </p:spPr>
        <p:txBody>
          <a:bodyPr/>
          <a:lstStyle>
            <a:lvl1pPr algn="r">
              <a:defRPr b="1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30938-300D-4244-A60D-F4C8CD07C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38040" cy="4351338"/>
          </a:xfrm>
        </p:spPr>
        <p:txBody>
          <a:bodyPr/>
          <a:lstStyle>
            <a:lvl1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4" name="Picture 13" descr="A sign in the dark&#10;&#10;Description automatically generated">
            <a:extLst>
              <a:ext uri="{FF2B5EF4-FFF2-40B4-BE49-F238E27FC236}">
                <a16:creationId xmlns:a16="http://schemas.microsoft.com/office/drawing/2014/main" id="{1FD5FADC-1A32-4697-96F8-E34BBA6C41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394" y="5863012"/>
            <a:ext cx="1480012" cy="986675"/>
          </a:xfrm>
          <a:prstGeom prst="rect">
            <a:avLst/>
          </a:prstGeom>
        </p:spPr>
      </p:pic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173168AD-547E-4219-B6FA-F04EED08F9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5EEDCDB-B420-468B-9310-217676004537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5755640" y="1825625"/>
            <a:ext cx="4638040" cy="4351338"/>
          </a:xfrm>
        </p:spPr>
        <p:txBody>
          <a:bodyPr/>
          <a:lstStyle>
            <a:lvl1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5141306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8B07C6-1CED-436A-B34C-C07B61DA4BA2}"/>
              </a:ext>
            </a:extLst>
          </p:cNvPr>
          <p:cNvSpPr/>
          <p:nvPr userDrawn="1"/>
        </p:nvSpPr>
        <p:spPr>
          <a:xfrm>
            <a:off x="-1" y="0"/>
            <a:ext cx="1727200" cy="685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3F5DB77-66E4-4F1D-A3EB-A4AF81F4EC8A}"/>
              </a:ext>
            </a:extLst>
          </p:cNvPr>
          <p:cNvSpPr/>
          <p:nvPr userDrawn="1"/>
        </p:nvSpPr>
        <p:spPr>
          <a:xfrm rot="16200000">
            <a:off x="9367520" y="396240"/>
            <a:ext cx="3220720" cy="2428240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D2E76-1D0B-4A4C-8D4C-6C1D0D905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960" y="365125"/>
            <a:ext cx="8554720" cy="1325563"/>
          </a:xfrm>
        </p:spPr>
        <p:txBody>
          <a:bodyPr/>
          <a:lstStyle>
            <a:lvl1pPr algn="l"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30938-300D-4244-A60D-F4C8CD07C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8960" y="1829118"/>
            <a:ext cx="4523740" cy="4351338"/>
          </a:xfrm>
        </p:spPr>
        <p:txBody>
          <a:bodyPr/>
          <a:lstStyle>
            <a:lvl1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4" name="Picture 13" descr="A sign in the dark&#10;&#10;Description automatically generated">
            <a:extLst>
              <a:ext uri="{FF2B5EF4-FFF2-40B4-BE49-F238E27FC236}">
                <a16:creationId xmlns:a16="http://schemas.microsoft.com/office/drawing/2014/main" id="{1FD5FADC-1A32-4697-96F8-E34BBA6C41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3" y="5763906"/>
            <a:ext cx="1480012" cy="986675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21A3C1C6-3C5A-41FA-853D-FC0059DD36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402" y="6357388"/>
            <a:ext cx="2755398" cy="39319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8CEE0D4-EFC3-49D2-BBB7-C8E6B58DD255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474461" y="1829118"/>
            <a:ext cx="4523740" cy="4351338"/>
          </a:xfrm>
        </p:spPr>
        <p:txBody>
          <a:bodyPr/>
          <a:lstStyle>
            <a:lvl1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49742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9CADB2-A148-41F2-AF96-025D7D67A9AB}"/>
              </a:ext>
            </a:extLst>
          </p:cNvPr>
          <p:cNvSpPr/>
          <p:nvPr userDrawn="1"/>
        </p:nvSpPr>
        <p:spPr>
          <a:xfrm>
            <a:off x="5129939" y="0"/>
            <a:ext cx="7062061" cy="685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660C4D-89B8-4DB5-8396-E84163B31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252" y="590549"/>
            <a:ext cx="5557433" cy="1325563"/>
          </a:xfrm>
        </p:spPr>
        <p:txBody>
          <a:bodyPr>
            <a:noAutofit/>
          </a:bodyPr>
          <a:lstStyle>
            <a:lvl1pPr>
              <a:defRPr sz="600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3070A089-9B6C-4A19-952E-76336B8537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pic>
        <p:nvPicPr>
          <p:cNvPr id="16" name="Picture 15" descr="A sign in the dark&#10;&#10;Description automatically generated">
            <a:extLst>
              <a:ext uri="{FF2B5EF4-FFF2-40B4-BE49-F238E27FC236}">
                <a16:creationId xmlns:a16="http://schemas.microsoft.com/office/drawing/2014/main" id="{DBD44189-819C-4F9D-8F01-211ECC7DC3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133" y="5837479"/>
            <a:ext cx="1480012" cy="986675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CDDA56E-0BE5-47F0-8D2C-59B3E7F085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4342" y="1253331"/>
            <a:ext cx="4036662" cy="4351338"/>
          </a:xfrm>
        </p:spPr>
        <p:txBody>
          <a:bodyPr>
            <a:normAutofit/>
          </a:bodyPr>
          <a:lstStyle>
            <a:lvl1pPr marL="228600" indent="-228600">
              <a:buClr>
                <a:schemeClr val="accent1"/>
              </a:buClr>
              <a:buSzPct val="150000"/>
              <a:buFontTx/>
              <a:buBlip>
                <a:blip r:embed="rId4"/>
              </a:buBlip>
              <a:defRPr sz="32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4"/>
              </a:buClr>
              <a:defRPr/>
            </a:lvl4pPr>
          </a:lstStyle>
          <a:p>
            <a:pPr lvl="0"/>
            <a:r>
              <a:rPr lang="en-US" dirty="0"/>
              <a:t>Agenda One</a:t>
            </a:r>
          </a:p>
          <a:p>
            <a:pPr lvl="0"/>
            <a:r>
              <a:rPr lang="en-US" dirty="0"/>
              <a:t>Agenda Two</a:t>
            </a:r>
          </a:p>
          <a:p>
            <a:pPr lvl="0"/>
            <a:r>
              <a:rPr lang="en-US" dirty="0"/>
              <a:t>Agenda Three</a:t>
            </a:r>
          </a:p>
          <a:p>
            <a:pPr lvl="0"/>
            <a:r>
              <a:rPr lang="en-US" dirty="0"/>
              <a:t>Agenda Four</a:t>
            </a:r>
          </a:p>
        </p:txBody>
      </p:sp>
    </p:spTree>
    <p:extLst>
      <p:ext uri="{BB962C8B-B14F-4D97-AF65-F5344CB8AC3E}">
        <p14:creationId xmlns:p14="http://schemas.microsoft.com/office/powerpoint/2010/main" val="36215145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8B07C6-1CED-436A-B34C-C07B61DA4BA2}"/>
              </a:ext>
            </a:extLst>
          </p:cNvPr>
          <p:cNvSpPr/>
          <p:nvPr userDrawn="1"/>
        </p:nvSpPr>
        <p:spPr>
          <a:xfrm>
            <a:off x="-1" y="0"/>
            <a:ext cx="1727200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3F5DB77-66E4-4F1D-A3EB-A4AF81F4EC8A}"/>
              </a:ext>
            </a:extLst>
          </p:cNvPr>
          <p:cNvSpPr/>
          <p:nvPr userDrawn="1"/>
        </p:nvSpPr>
        <p:spPr>
          <a:xfrm rot="16200000">
            <a:off x="9367520" y="396240"/>
            <a:ext cx="3220720" cy="242824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D2E76-1D0B-4A4C-8D4C-6C1D0D905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960" y="365125"/>
            <a:ext cx="8554720" cy="1325563"/>
          </a:xfrm>
        </p:spPr>
        <p:txBody>
          <a:bodyPr/>
          <a:lstStyle>
            <a:lvl1pPr algn="l">
              <a:defRPr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30938-300D-4244-A60D-F4C8CD07C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8960" y="1829118"/>
            <a:ext cx="4523740" cy="4351338"/>
          </a:xfrm>
        </p:spPr>
        <p:txBody>
          <a:bodyPr/>
          <a:lstStyle>
            <a:lvl1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4" name="Picture 13" descr="A sign in the dark&#10;&#10;Description automatically generated">
            <a:extLst>
              <a:ext uri="{FF2B5EF4-FFF2-40B4-BE49-F238E27FC236}">
                <a16:creationId xmlns:a16="http://schemas.microsoft.com/office/drawing/2014/main" id="{1FD5FADC-1A32-4697-96F8-E34BBA6C41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3" y="5763906"/>
            <a:ext cx="1480012" cy="986675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21A3C1C6-3C5A-41FA-853D-FC0059DD36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402" y="6357388"/>
            <a:ext cx="2755398" cy="39319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F299505-B8F3-4863-B9C0-26D524A1664A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474461" y="1829118"/>
            <a:ext cx="4523740" cy="4351338"/>
          </a:xfrm>
        </p:spPr>
        <p:txBody>
          <a:bodyPr/>
          <a:lstStyle>
            <a:lvl1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928920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8B07C6-1CED-436A-B34C-C07B61DA4BA2}"/>
              </a:ext>
            </a:extLst>
          </p:cNvPr>
          <p:cNvSpPr/>
          <p:nvPr userDrawn="1"/>
        </p:nvSpPr>
        <p:spPr>
          <a:xfrm>
            <a:off x="-1" y="0"/>
            <a:ext cx="1727200" cy="6858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3F5DB77-66E4-4F1D-A3EB-A4AF81F4EC8A}"/>
              </a:ext>
            </a:extLst>
          </p:cNvPr>
          <p:cNvSpPr/>
          <p:nvPr userDrawn="1"/>
        </p:nvSpPr>
        <p:spPr>
          <a:xfrm rot="16200000">
            <a:off x="9367520" y="396240"/>
            <a:ext cx="3220720" cy="2428240"/>
          </a:xfrm>
          <a:prstGeom prst="triangle">
            <a:avLst>
              <a:gd name="adj" fmla="val 10000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D2E76-1D0B-4A4C-8D4C-6C1D0D905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960" y="365125"/>
            <a:ext cx="8554720" cy="1325563"/>
          </a:xfrm>
        </p:spPr>
        <p:txBody>
          <a:bodyPr/>
          <a:lstStyle>
            <a:lvl1pPr algn="l">
              <a:defRPr b="1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30938-300D-4244-A60D-F4C8CD07C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8960" y="1829118"/>
            <a:ext cx="4523740" cy="4351338"/>
          </a:xfrm>
        </p:spPr>
        <p:txBody>
          <a:bodyPr/>
          <a:lstStyle>
            <a:lvl1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4" name="Picture 13" descr="A sign in the dark&#10;&#10;Description automatically generated">
            <a:extLst>
              <a:ext uri="{FF2B5EF4-FFF2-40B4-BE49-F238E27FC236}">
                <a16:creationId xmlns:a16="http://schemas.microsoft.com/office/drawing/2014/main" id="{1FD5FADC-1A32-4697-96F8-E34BBA6C41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3" y="5763906"/>
            <a:ext cx="1480012" cy="986675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21A3C1C6-3C5A-41FA-853D-FC0059DD36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402" y="6357388"/>
            <a:ext cx="2755398" cy="39319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3B0CCFC-8DA8-4699-A220-44B7D3F0A694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474461" y="1829118"/>
            <a:ext cx="4523740" cy="4351338"/>
          </a:xfrm>
        </p:spPr>
        <p:txBody>
          <a:bodyPr/>
          <a:lstStyle>
            <a:lvl1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973239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9A8B07C6-1CED-436A-B34C-C07B61DA4BA2}"/>
              </a:ext>
            </a:extLst>
          </p:cNvPr>
          <p:cNvSpPr/>
          <p:nvPr userDrawn="1"/>
        </p:nvSpPr>
        <p:spPr>
          <a:xfrm>
            <a:off x="-1" y="0"/>
            <a:ext cx="1727200" cy="685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23F5DB77-66E4-4F1D-A3EB-A4AF81F4EC8A}"/>
              </a:ext>
            </a:extLst>
          </p:cNvPr>
          <p:cNvSpPr/>
          <p:nvPr userDrawn="1"/>
        </p:nvSpPr>
        <p:spPr>
          <a:xfrm rot="16200000">
            <a:off x="9367520" y="396240"/>
            <a:ext cx="3220720" cy="2428240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ED2E76-1D0B-4A4C-8D4C-6C1D0D905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8960" y="365125"/>
            <a:ext cx="8554720" cy="1325563"/>
          </a:xfrm>
        </p:spPr>
        <p:txBody>
          <a:bodyPr/>
          <a:lstStyle>
            <a:lvl1pPr algn="l">
              <a:defRPr b="1"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30938-300D-4244-A60D-F4C8CD07C7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38960" y="1829118"/>
            <a:ext cx="4523740" cy="4351338"/>
          </a:xfrm>
        </p:spPr>
        <p:txBody>
          <a:bodyPr/>
          <a:lstStyle>
            <a:lvl1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4" name="Picture 13" descr="A sign in the dark&#10;&#10;Description automatically generated">
            <a:extLst>
              <a:ext uri="{FF2B5EF4-FFF2-40B4-BE49-F238E27FC236}">
                <a16:creationId xmlns:a16="http://schemas.microsoft.com/office/drawing/2014/main" id="{1FD5FADC-1A32-4697-96F8-E34BBA6C41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93" y="5763906"/>
            <a:ext cx="1480012" cy="986675"/>
          </a:xfrm>
          <a:prstGeom prst="rect">
            <a:avLst/>
          </a:prstGeom>
        </p:spPr>
      </p:pic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21A3C1C6-3C5A-41FA-853D-FC0059DD36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402" y="6357388"/>
            <a:ext cx="2755398" cy="393193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FF771FDF-43D0-4820-A899-34C8C758DF1B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474461" y="1829118"/>
            <a:ext cx="4523740" cy="4351338"/>
          </a:xfrm>
        </p:spPr>
        <p:txBody>
          <a:bodyPr/>
          <a:lstStyle>
            <a:lvl1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507147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2405613-4540-4CEE-98CE-884023F3F1A1}"/>
              </a:ext>
            </a:extLst>
          </p:cNvPr>
          <p:cNvSpPr/>
          <p:nvPr userDrawn="1"/>
        </p:nvSpPr>
        <p:spPr>
          <a:xfrm>
            <a:off x="8153400" y="3619500"/>
            <a:ext cx="4038600" cy="3238500"/>
          </a:xfrm>
          <a:prstGeom prst="triangle">
            <a:avLst>
              <a:gd name="adj" fmla="val 1000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7827A99-531F-44A0-AA0D-B943DDDD3B44}"/>
              </a:ext>
            </a:extLst>
          </p:cNvPr>
          <p:cNvSpPr/>
          <p:nvPr userDrawn="1"/>
        </p:nvSpPr>
        <p:spPr>
          <a:xfrm rot="10800000">
            <a:off x="0" y="0"/>
            <a:ext cx="4038600" cy="3238500"/>
          </a:xfrm>
          <a:prstGeom prst="triangle">
            <a:avLst>
              <a:gd name="adj" fmla="val 100000"/>
            </a:avLst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1BB7DCD-9E6A-4A20-9E5E-18663BB8CA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14600" y="1500187"/>
            <a:ext cx="7162800" cy="38576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43393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2405613-4540-4CEE-98CE-884023F3F1A1}"/>
              </a:ext>
            </a:extLst>
          </p:cNvPr>
          <p:cNvSpPr/>
          <p:nvPr userDrawn="1"/>
        </p:nvSpPr>
        <p:spPr>
          <a:xfrm>
            <a:off x="8153400" y="361950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7827A99-531F-44A0-AA0D-B943DDDD3B44}"/>
              </a:ext>
            </a:extLst>
          </p:cNvPr>
          <p:cNvSpPr/>
          <p:nvPr userDrawn="1"/>
        </p:nvSpPr>
        <p:spPr>
          <a:xfrm rot="10800000">
            <a:off x="0" y="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1BB7DCD-9E6A-4A20-9E5E-18663BB8CA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14600" y="1500187"/>
            <a:ext cx="7162800" cy="38576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18882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2405613-4540-4CEE-98CE-884023F3F1A1}"/>
              </a:ext>
            </a:extLst>
          </p:cNvPr>
          <p:cNvSpPr/>
          <p:nvPr userDrawn="1"/>
        </p:nvSpPr>
        <p:spPr>
          <a:xfrm>
            <a:off x="8153400" y="361950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7827A99-531F-44A0-AA0D-B943DDDD3B44}"/>
              </a:ext>
            </a:extLst>
          </p:cNvPr>
          <p:cNvSpPr/>
          <p:nvPr userDrawn="1"/>
        </p:nvSpPr>
        <p:spPr>
          <a:xfrm rot="10800000">
            <a:off x="0" y="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1BB7DCD-9E6A-4A20-9E5E-18663BB8CA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14600" y="1500187"/>
            <a:ext cx="7162800" cy="38576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707673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2405613-4540-4CEE-98CE-884023F3F1A1}"/>
              </a:ext>
            </a:extLst>
          </p:cNvPr>
          <p:cNvSpPr/>
          <p:nvPr userDrawn="1"/>
        </p:nvSpPr>
        <p:spPr>
          <a:xfrm>
            <a:off x="8153400" y="361950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7827A99-531F-44A0-AA0D-B943DDDD3B44}"/>
              </a:ext>
            </a:extLst>
          </p:cNvPr>
          <p:cNvSpPr/>
          <p:nvPr userDrawn="1"/>
        </p:nvSpPr>
        <p:spPr>
          <a:xfrm rot="10800000">
            <a:off x="0" y="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1BB7DCD-9E6A-4A20-9E5E-18663BB8CA1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514600" y="1500187"/>
            <a:ext cx="7162800" cy="3857625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742719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2405613-4540-4CEE-98CE-884023F3F1A1}"/>
              </a:ext>
            </a:extLst>
          </p:cNvPr>
          <p:cNvSpPr/>
          <p:nvPr userDrawn="1"/>
        </p:nvSpPr>
        <p:spPr>
          <a:xfrm rot="16200000">
            <a:off x="8553452" y="40005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7827A99-531F-44A0-AA0D-B943DDDD3B44}"/>
              </a:ext>
            </a:extLst>
          </p:cNvPr>
          <p:cNvSpPr/>
          <p:nvPr userDrawn="1"/>
        </p:nvSpPr>
        <p:spPr>
          <a:xfrm rot="5400000">
            <a:off x="-400050" y="321945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00E8D75-9C17-437D-8DBE-B4073A65B4E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2314575" y="1409700"/>
            <a:ext cx="7505700" cy="403860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6374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2405613-4540-4CEE-98CE-884023F3F1A1}"/>
              </a:ext>
            </a:extLst>
          </p:cNvPr>
          <p:cNvSpPr/>
          <p:nvPr userDrawn="1"/>
        </p:nvSpPr>
        <p:spPr>
          <a:xfrm rot="16200000">
            <a:off x="8553452" y="40005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7827A99-531F-44A0-AA0D-B943DDDD3B44}"/>
              </a:ext>
            </a:extLst>
          </p:cNvPr>
          <p:cNvSpPr/>
          <p:nvPr userDrawn="1"/>
        </p:nvSpPr>
        <p:spPr>
          <a:xfrm rot="5400000">
            <a:off x="-400050" y="321945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00E8D75-9C17-437D-8DBE-B4073A65B4E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2314575" y="1409700"/>
            <a:ext cx="7505700" cy="403860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61030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2405613-4540-4CEE-98CE-884023F3F1A1}"/>
              </a:ext>
            </a:extLst>
          </p:cNvPr>
          <p:cNvSpPr/>
          <p:nvPr userDrawn="1"/>
        </p:nvSpPr>
        <p:spPr>
          <a:xfrm rot="16200000">
            <a:off x="8553452" y="40005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7827A99-531F-44A0-AA0D-B943DDDD3B44}"/>
              </a:ext>
            </a:extLst>
          </p:cNvPr>
          <p:cNvSpPr/>
          <p:nvPr userDrawn="1"/>
        </p:nvSpPr>
        <p:spPr>
          <a:xfrm rot="5400000">
            <a:off x="-400050" y="321945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00E8D75-9C17-437D-8DBE-B4073A65B4E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2314575" y="1409700"/>
            <a:ext cx="7505700" cy="403860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6467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9CADB2-A148-41F2-AF96-025D7D67A9AB}"/>
              </a:ext>
            </a:extLst>
          </p:cNvPr>
          <p:cNvSpPr/>
          <p:nvPr userDrawn="1"/>
        </p:nvSpPr>
        <p:spPr>
          <a:xfrm>
            <a:off x="5129939" y="0"/>
            <a:ext cx="7062061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660C4D-89B8-4DB5-8396-E84163B31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252" y="590549"/>
            <a:ext cx="5557433" cy="1325563"/>
          </a:xfrm>
        </p:spPr>
        <p:txBody>
          <a:bodyPr>
            <a:noAutofit/>
          </a:bodyPr>
          <a:lstStyle>
            <a:lvl1pPr>
              <a:defRPr sz="600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3070A089-9B6C-4A19-952E-76336B8537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pic>
        <p:nvPicPr>
          <p:cNvPr id="16" name="Picture 15" descr="A sign in the dark&#10;&#10;Description automatically generated">
            <a:extLst>
              <a:ext uri="{FF2B5EF4-FFF2-40B4-BE49-F238E27FC236}">
                <a16:creationId xmlns:a16="http://schemas.microsoft.com/office/drawing/2014/main" id="{DBD44189-819C-4F9D-8F01-211ECC7DC3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133" y="5837479"/>
            <a:ext cx="1480012" cy="986675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CDDA56E-0BE5-47F0-8D2C-59B3E7F085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4342" y="1253331"/>
            <a:ext cx="4036662" cy="4351338"/>
          </a:xfrm>
        </p:spPr>
        <p:txBody>
          <a:bodyPr>
            <a:normAutofit/>
          </a:bodyPr>
          <a:lstStyle>
            <a:lvl1pPr marL="228600" indent="-228600">
              <a:buClr>
                <a:schemeClr val="accent1"/>
              </a:buClr>
              <a:buSzPct val="150000"/>
              <a:buFontTx/>
              <a:buBlip>
                <a:blip r:embed="rId4"/>
              </a:buBlip>
              <a:defRPr sz="32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4"/>
              </a:buClr>
              <a:defRPr/>
            </a:lvl4pPr>
          </a:lstStyle>
          <a:p>
            <a:pPr lvl="0"/>
            <a:r>
              <a:rPr lang="en-US" dirty="0"/>
              <a:t>Agenda One</a:t>
            </a:r>
          </a:p>
          <a:p>
            <a:pPr lvl="0"/>
            <a:r>
              <a:rPr lang="en-US" dirty="0"/>
              <a:t>Agenda Two</a:t>
            </a:r>
          </a:p>
          <a:p>
            <a:pPr lvl="0"/>
            <a:r>
              <a:rPr lang="en-US" dirty="0"/>
              <a:t>Agenda Three</a:t>
            </a:r>
          </a:p>
          <a:p>
            <a:pPr lvl="0"/>
            <a:r>
              <a:rPr lang="en-US" dirty="0"/>
              <a:t>Agenda Four</a:t>
            </a:r>
          </a:p>
        </p:txBody>
      </p:sp>
    </p:spTree>
    <p:extLst>
      <p:ext uri="{BB962C8B-B14F-4D97-AF65-F5344CB8AC3E}">
        <p14:creationId xmlns:p14="http://schemas.microsoft.com/office/powerpoint/2010/main" val="13639948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sosceles Triangle 5">
            <a:extLst>
              <a:ext uri="{FF2B5EF4-FFF2-40B4-BE49-F238E27FC236}">
                <a16:creationId xmlns:a16="http://schemas.microsoft.com/office/drawing/2014/main" id="{52405613-4540-4CEE-98CE-884023F3F1A1}"/>
              </a:ext>
            </a:extLst>
          </p:cNvPr>
          <p:cNvSpPr/>
          <p:nvPr userDrawn="1"/>
        </p:nvSpPr>
        <p:spPr>
          <a:xfrm rot="16200000">
            <a:off x="8553452" y="40005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67827A99-531F-44A0-AA0D-B943DDDD3B44}"/>
              </a:ext>
            </a:extLst>
          </p:cNvPr>
          <p:cNvSpPr/>
          <p:nvPr userDrawn="1"/>
        </p:nvSpPr>
        <p:spPr>
          <a:xfrm rot="5400000">
            <a:off x="-400050" y="3219450"/>
            <a:ext cx="4038600" cy="3238500"/>
          </a:xfrm>
          <a:prstGeom prst="triangle">
            <a:avLst>
              <a:gd name="adj" fmla="val 100000"/>
            </a:avLst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400E8D75-9C17-437D-8DBE-B4073A65B4EA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2314575" y="1409700"/>
            <a:ext cx="7505700" cy="4038600"/>
          </a:xfr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12246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C2F30E5-942E-4A66-8D89-84E326F601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01" y="6328282"/>
            <a:ext cx="2755398" cy="393193"/>
          </a:xfrm>
          <a:prstGeom prst="rect">
            <a:avLst/>
          </a:prstGeom>
        </p:spPr>
      </p:pic>
      <p:pic>
        <p:nvPicPr>
          <p:cNvPr id="9" name="Picture 8" descr="A picture containing light&#10;&#10;Description automatically generated">
            <a:extLst>
              <a:ext uri="{FF2B5EF4-FFF2-40B4-BE49-F238E27FC236}">
                <a16:creationId xmlns:a16="http://schemas.microsoft.com/office/drawing/2014/main" id="{351C779B-A12C-4D24-BAF1-21D9FB47F4F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3411" y="1606511"/>
            <a:ext cx="5865177" cy="3644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902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9CADB2-A148-41F2-AF96-025D7D67A9AB}"/>
              </a:ext>
            </a:extLst>
          </p:cNvPr>
          <p:cNvSpPr/>
          <p:nvPr userDrawn="1"/>
        </p:nvSpPr>
        <p:spPr>
          <a:xfrm>
            <a:off x="5129939" y="0"/>
            <a:ext cx="7062061" cy="6858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660C4D-89B8-4DB5-8396-E84163B31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252" y="590549"/>
            <a:ext cx="5557433" cy="1325563"/>
          </a:xfrm>
        </p:spPr>
        <p:txBody>
          <a:bodyPr>
            <a:noAutofit/>
          </a:bodyPr>
          <a:lstStyle>
            <a:lvl1pPr>
              <a:defRPr sz="600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3070A089-9B6C-4A19-952E-76336B8537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pic>
        <p:nvPicPr>
          <p:cNvPr id="16" name="Picture 15" descr="A sign in the dark&#10;&#10;Description automatically generated">
            <a:extLst>
              <a:ext uri="{FF2B5EF4-FFF2-40B4-BE49-F238E27FC236}">
                <a16:creationId xmlns:a16="http://schemas.microsoft.com/office/drawing/2014/main" id="{DBD44189-819C-4F9D-8F01-211ECC7DC3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133" y="5837479"/>
            <a:ext cx="1480012" cy="986675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CDDA56E-0BE5-47F0-8D2C-59B3E7F085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4342" y="1253331"/>
            <a:ext cx="4036662" cy="4351338"/>
          </a:xfrm>
        </p:spPr>
        <p:txBody>
          <a:bodyPr>
            <a:normAutofit/>
          </a:bodyPr>
          <a:lstStyle>
            <a:lvl1pPr marL="228600" indent="-228600">
              <a:buClr>
                <a:schemeClr val="accent1"/>
              </a:buClr>
              <a:buSzPct val="150000"/>
              <a:buFontTx/>
              <a:buBlip>
                <a:blip r:embed="rId4"/>
              </a:buBlip>
              <a:defRPr sz="32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4"/>
              </a:buClr>
              <a:defRPr/>
            </a:lvl4pPr>
          </a:lstStyle>
          <a:p>
            <a:pPr lvl="0"/>
            <a:r>
              <a:rPr lang="en-US" dirty="0"/>
              <a:t>Agenda One</a:t>
            </a:r>
          </a:p>
          <a:p>
            <a:pPr lvl="0"/>
            <a:r>
              <a:rPr lang="en-US" dirty="0"/>
              <a:t>Agenda Two</a:t>
            </a:r>
          </a:p>
          <a:p>
            <a:pPr lvl="0"/>
            <a:r>
              <a:rPr lang="en-US" dirty="0"/>
              <a:t>Agenda Three</a:t>
            </a:r>
          </a:p>
          <a:p>
            <a:pPr lvl="0"/>
            <a:r>
              <a:rPr lang="en-US" dirty="0"/>
              <a:t>Agenda Four</a:t>
            </a:r>
          </a:p>
        </p:txBody>
      </p:sp>
    </p:spTree>
    <p:extLst>
      <p:ext uri="{BB962C8B-B14F-4D97-AF65-F5344CB8AC3E}">
        <p14:creationId xmlns:p14="http://schemas.microsoft.com/office/powerpoint/2010/main" val="18860037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B9CADB2-A148-41F2-AF96-025D7D67A9AB}"/>
              </a:ext>
            </a:extLst>
          </p:cNvPr>
          <p:cNvSpPr/>
          <p:nvPr userDrawn="1"/>
        </p:nvSpPr>
        <p:spPr>
          <a:xfrm>
            <a:off x="5129939" y="0"/>
            <a:ext cx="7062061" cy="6858000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660C4D-89B8-4DB5-8396-E84163B31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2252" y="590549"/>
            <a:ext cx="5557433" cy="1325563"/>
          </a:xfrm>
        </p:spPr>
        <p:txBody>
          <a:bodyPr>
            <a:noAutofit/>
          </a:bodyPr>
          <a:lstStyle>
            <a:lvl1pPr>
              <a:defRPr sz="6000" b="1">
                <a:solidFill>
                  <a:schemeClr val="bg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pic>
        <p:nvPicPr>
          <p:cNvPr id="15" name="Picture 14" descr="A picture containing shape&#10;&#10;Description automatically generated">
            <a:extLst>
              <a:ext uri="{FF2B5EF4-FFF2-40B4-BE49-F238E27FC236}">
                <a16:creationId xmlns:a16="http://schemas.microsoft.com/office/drawing/2014/main" id="{3070A089-9B6C-4A19-952E-76336B8537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905" y="6330816"/>
            <a:ext cx="2755398" cy="393193"/>
          </a:xfrm>
          <a:prstGeom prst="rect">
            <a:avLst/>
          </a:prstGeom>
        </p:spPr>
      </p:pic>
      <p:pic>
        <p:nvPicPr>
          <p:cNvPr id="16" name="Picture 15" descr="A sign in the dark&#10;&#10;Description automatically generated">
            <a:extLst>
              <a:ext uri="{FF2B5EF4-FFF2-40B4-BE49-F238E27FC236}">
                <a16:creationId xmlns:a16="http://schemas.microsoft.com/office/drawing/2014/main" id="{DBD44189-819C-4F9D-8F01-211ECC7DC3D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133" y="5837479"/>
            <a:ext cx="1480012" cy="986675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CDDA56E-0BE5-47F0-8D2C-59B3E7F0853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4342" y="1253331"/>
            <a:ext cx="4036662" cy="4351338"/>
          </a:xfrm>
        </p:spPr>
        <p:txBody>
          <a:bodyPr>
            <a:normAutofit/>
          </a:bodyPr>
          <a:lstStyle>
            <a:lvl1pPr marL="228600" indent="-228600">
              <a:buClr>
                <a:schemeClr val="accent1"/>
              </a:buClr>
              <a:buSzPct val="150000"/>
              <a:buFontTx/>
              <a:buBlip>
                <a:blip r:embed="rId4"/>
              </a:buBlip>
              <a:defRPr sz="3200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3"/>
              </a:buClr>
              <a:defRPr/>
            </a:lvl3pPr>
            <a:lvl4pPr>
              <a:buClr>
                <a:schemeClr val="accent4"/>
              </a:buClr>
              <a:defRPr/>
            </a:lvl4pPr>
          </a:lstStyle>
          <a:p>
            <a:pPr lvl="0"/>
            <a:r>
              <a:rPr lang="en-US" dirty="0"/>
              <a:t>Agenda One</a:t>
            </a:r>
          </a:p>
          <a:p>
            <a:pPr lvl="0"/>
            <a:r>
              <a:rPr lang="en-US" dirty="0"/>
              <a:t>Agenda Two</a:t>
            </a:r>
          </a:p>
          <a:p>
            <a:pPr lvl="0"/>
            <a:r>
              <a:rPr lang="en-US" dirty="0"/>
              <a:t>Agenda Three</a:t>
            </a:r>
          </a:p>
          <a:p>
            <a:pPr lvl="0"/>
            <a:r>
              <a:rPr lang="en-US" dirty="0"/>
              <a:t>Agenda Four</a:t>
            </a:r>
          </a:p>
        </p:txBody>
      </p:sp>
    </p:spTree>
    <p:extLst>
      <p:ext uri="{BB962C8B-B14F-4D97-AF65-F5344CB8AC3E}">
        <p14:creationId xmlns:p14="http://schemas.microsoft.com/office/powerpoint/2010/main" val="2239198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3A1A8F8-E6B7-4840-BBFB-D852F43D7CEA}"/>
              </a:ext>
            </a:extLst>
          </p:cNvPr>
          <p:cNvSpPr/>
          <p:nvPr userDrawn="1"/>
        </p:nvSpPr>
        <p:spPr>
          <a:xfrm rot="19681592">
            <a:off x="8023023" y="5633496"/>
            <a:ext cx="7653867" cy="132556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73906A4-7209-4942-A5F2-2FE9E6FFBE4C}"/>
              </a:ext>
            </a:extLst>
          </p:cNvPr>
          <p:cNvSpPr/>
          <p:nvPr userDrawn="1"/>
        </p:nvSpPr>
        <p:spPr>
          <a:xfrm rot="19681592">
            <a:off x="6284987" y="4820696"/>
            <a:ext cx="7653867" cy="132556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02F0F99-DB95-47D6-A8B3-260B93CDC1A0}"/>
              </a:ext>
            </a:extLst>
          </p:cNvPr>
          <p:cNvSpPr/>
          <p:nvPr userDrawn="1"/>
        </p:nvSpPr>
        <p:spPr>
          <a:xfrm rot="19681592">
            <a:off x="-1746852" y="711740"/>
            <a:ext cx="7653867" cy="1325563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30D909-9460-4E5D-B51A-7B57B9C379C6}"/>
              </a:ext>
            </a:extLst>
          </p:cNvPr>
          <p:cNvSpPr/>
          <p:nvPr userDrawn="1"/>
        </p:nvSpPr>
        <p:spPr>
          <a:xfrm rot="19681592">
            <a:off x="-3484888" y="-101060"/>
            <a:ext cx="7653867" cy="1325563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38CC3D-077E-4295-99D1-B255CCD7AC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566" y="2766218"/>
            <a:ext cx="5494867" cy="1325563"/>
          </a:xfrm>
        </p:spPr>
        <p:txBody>
          <a:bodyPr/>
          <a:lstStyle>
            <a:lvl1pPr algn="ctr">
              <a:defRPr b="1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7554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2146B8-A7A3-4F78-85FC-C4AB344D8020}"/>
              </a:ext>
            </a:extLst>
          </p:cNvPr>
          <p:cNvSpPr/>
          <p:nvPr userDrawn="1"/>
        </p:nvSpPr>
        <p:spPr>
          <a:xfrm>
            <a:off x="0" y="0"/>
            <a:ext cx="2541721" cy="685800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83FEF4-6D05-4462-B525-9E0D54217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702" y="365125"/>
            <a:ext cx="8626098" cy="1325563"/>
          </a:xfrm>
        </p:spPr>
        <p:txBody>
          <a:bodyPr/>
          <a:lstStyle>
            <a:lvl1pPr>
              <a:defRPr b="1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06BAC-0495-4AF2-A26A-1E5B1FA14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7702" y="1825625"/>
            <a:ext cx="8626098" cy="4351338"/>
          </a:xfrm>
        </p:spPr>
        <p:txBody>
          <a:bodyPr/>
          <a:lstStyle>
            <a:lvl1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425D95C3-E4EC-4575-ADA8-A068F6237E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402" y="6357388"/>
            <a:ext cx="2755398" cy="393193"/>
          </a:xfrm>
          <a:prstGeom prst="rect">
            <a:avLst/>
          </a:prstGeom>
        </p:spPr>
      </p:pic>
      <p:pic>
        <p:nvPicPr>
          <p:cNvPr id="11" name="Picture 10" descr="A sign in the dark&#10;&#10;Description automatically generated">
            <a:extLst>
              <a:ext uri="{FF2B5EF4-FFF2-40B4-BE49-F238E27FC236}">
                <a16:creationId xmlns:a16="http://schemas.microsoft.com/office/drawing/2014/main" id="{D147AD2C-032D-44F5-8EEE-C3A00E2107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54" y="5763906"/>
            <a:ext cx="1480012" cy="98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6289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2146B8-A7A3-4F78-85FC-C4AB344D8020}"/>
              </a:ext>
            </a:extLst>
          </p:cNvPr>
          <p:cNvSpPr/>
          <p:nvPr userDrawn="1"/>
        </p:nvSpPr>
        <p:spPr>
          <a:xfrm>
            <a:off x="0" y="0"/>
            <a:ext cx="2541721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83FEF4-6D05-4462-B525-9E0D54217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702" y="365125"/>
            <a:ext cx="8626098" cy="1325563"/>
          </a:xfrm>
        </p:spPr>
        <p:txBody>
          <a:bodyPr/>
          <a:lstStyle>
            <a:lvl1pPr>
              <a:defRPr b="1">
                <a:solidFill>
                  <a:schemeClr val="accent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06BAC-0495-4AF2-A26A-1E5B1FA14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7702" y="1825625"/>
            <a:ext cx="8626098" cy="4351338"/>
          </a:xfrm>
        </p:spPr>
        <p:txBody>
          <a:bodyPr/>
          <a:lstStyle>
            <a:lvl1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425D95C3-E4EC-4575-ADA8-A068F6237E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402" y="6357388"/>
            <a:ext cx="2755398" cy="393193"/>
          </a:xfrm>
          <a:prstGeom prst="rect">
            <a:avLst/>
          </a:prstGeom>
        </p:spPr>
      </p:pic>
      <p:pic>
        <p:nvPicPr>
          <p:cNvPr id="11" name="Picture 10" descr="A sign in the dark&#10;&#10;Description automatically generated">
            <a:extLst>
              <a:ext uri="{FF2B5EF4-FFF2-40B4-BE49-F238E27FC236}">
                <a16:creationId xmlns:a16="http://schemas.microsoft.com/office/drawing/2014/main" id="{D147AD2C-032D-44F5-8EEE-C3A00E2107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54" y="5763906"/>
            <a:ext cx="1480012" cy="98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419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2146B8-A7A3-4F78-85FC-C4AB344D8020}"/>
              </a:ext>
            </a:extLst>
          </p:cNvPr>
          <p:cNvSpPr/>
          <p:nvPr userDrawn="1"/>
        </p:nvSpPr>
        <p:spPr>
          <a:xfrm>
            <a:off x="0" y="0"/>
            <a:ext cx="2541721" cy="6858000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83FEF4-6D05-4462-B525-9E0D54217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27702" y="365125"/>
            <a:ext cx="8626098" cy="1325563"/>
          </a:xfrm>
        </p:spPr>
        <p:txBody>
          <a:bodyPr/>
          <a:lstStyle>
            <a:lvl1pPr>
              <a:defRPr b="1">
                <a:solidFill>
                  <a:schemeClr val="accent3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06BAC-0495-4AF2-A26A-1E5B1FA14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27702" y="1825625"/>
            <a:ext cx="8626098" cy="4351338"/>
          </a:xfrm>
        </p:spPr>
        <p:txBody>
          <a:bodyPr/>
          <a:lstStyle>
            <a:lvl1pPr>
              <a:buClr>
                <a:schemeClr val="accent3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buClr>
                <a:schemeClr val="accent4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buClr>
                <a:schemeClr val="accent1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buClr>
                <a:schemeClr val="accent2"/>
              </a:buClr>
              <a:defRPr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425D95C3-E4EC-4575-ADA8-A068F6237E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402" y="6357388"/>
            <a:ext cx="2755398" cy="393193"/>
          </a:xfrm>
          <a:prstGeom prst="rect">
            <a:avLst/>
          </a:prstGeom>
        </p:spPr>
      </p:pic>
      <p:pic>
        <p:nvPicPr>
          <p:cNvPr id="11" name="Picture 10" descr="A sign in the dark&#10;&#10;Description automatically generated">
            <a:extLst>
              <a:ext uri="{FF2B5EF4-FFF2-40B4-BE49-F238E27FC236}">
                <a16:creationId xmlns:a16="http://schemas.microsoft.com/office/drawing/2014/main" id="{D147AD2C-032D-44F5-8EEE-C3A00E2107C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54" y="5763906"/>
            <a:ext cx="1480012" cy="98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414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CCDDE1-8774-481B-A95A-08A5965CBB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65B41E-9EFA-4C77-9BF8-5061F46BE7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82152-B7B9-42B4-9D30-AF7835F007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2BD62-A8AE-404A-AA1F-C45854DCE923}" type="datetimeFigureOut">
              <a:rPr lang="en-GB" smtClean="0"/>
              <a:t>29/07/2021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CB733-FB37-41C3-A04F-1093E18650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51840-CF98-4F0F-917F-C25032975B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333EB0-B51D-42E5-B935-1A757568F4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2000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692" r:id="rId2"/>
    <p:sldLayoutId id="2147483693" r:id="rId3"/>
    <p:sldLayoutId id="2147483694" r:id="rId4"/>
    <p:sldLayoutId id="2147483695" r:id="rId5"/>
    <p:sldLayoutId id="2147483712" r:id="rId6"/>
    <p:sldLayoutId id="2147483674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76" r:id="rId15"/>
    <p:sldLayoutId id="2147483697" r:id="rId16"/>
    <p:sldLayoutId id="2147483699" r:id="rId17"/>
    <p:sldLayoutId id="2147483698" r:id="rId18"/>
    <p:sldLayoutId id="2147483700" r:id="rId19"/>
    <p:sldLayoutId id="2147483701" r:id="rId20"/>
    <p:sldLayoutId id="2147483702" r:id="rId21"/>
    <p:sldLayoutId id="2147483703" r:id="rId22"/>
    <p:sldLayoutId id="2147483704" r:id="rId23"/>
    <p:sldLayoutId id="2147483705" r:id="rId24"/>
    <p:sldLayoutId id="2147483706" r:id="rId25"/>
    <p:sldLayoutId id="2147483707" r:id="rId26"/>
    <p:sldLayoutId id="2147483708" r:id="rId27"/>
    <p:sldLayoutId id="2147483709" r:id="rId28"/>
    <p:sldLayoutId id="2147483710" r:id="rId29"/>
    <p:sldLayoutId id="2147483711" r:id="rId30"/>
    <p:sldLayoutId id="2147483691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7E558-E6E3-EB46-B435-88FC2E611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078" y="1266143"/>
            <a:ext cx="8626098" cy="3889247"/>
          </a:xfrm>
        </p:spPr>
        <p:txBody>
          <a:bodyPr>
            <a:normAutofit fontScale="90000"/>
          </a:bodyPr>
          <a:lstStyle/>
          <a:p>
            <a:br>
              <a:rPr lang="en-GB" dirty="0"/>
            </a:br>
            <a:br>
              <a:rPr lang="en-GB" dirty="0"/>
            </a:br>
            <a:r>
              <a:rPr lang="en-GB" dirty="0" err="1"/>
              <a:t>Módulo</a:t>
            </a:r>
            <a:r>
              <a:rPr lang="en-GB" dirty="0"/>
              <a:t> 7 de la </a:t>
            </a:r>
            <a:r>
              <a:rPr lang="en-GB" dirty="0" err="1"/>
              <a:t>Guía</a:t>
            </a:r>
            <a:r>
              <a:rPr lang="en-GB" dirty="0"/>
              <a:t> HPC.</a:t>
            </a:r>
            <a:br>
              <a:rPr lang="en-GB" dirty="0"/>
            </a:br>
            <a:br>
              <a:rPr lang="en-GB" dirty="0"/>
            </a:br>
            <a:r>
              <a:rPr lang="en-GB" sz="3600" dirty="0"/>
              <a:t>¿</a:t>
            </a:r>
            <a:r>
              <a:rPr lang="es-ES" sz="3600" dirty="0"/>
              <a:t>Cómo asegurar la participación e inclusión de actores locales en el proceso del HNO y HRP</a:t>
            </a:r>
            <a:r>
              <a:rPr lang="en-GB" sz="3600" dirty="0"/>
              <a:t>?</a:t>
            </a:r>
            <a:br>
              <a:rPr lang="en-GB" dirty="0"/>
            </a:br>
            <a:br>
              <a:rPr lang="en-GB" dirty="0"/>
            </a:br>
            <a:r>
              <a:rPr lang="en-GB" sz="2000" b="0" dirty="0" err="1"/>
              <a:t>Presentador</a:t>
            </a:r>
            <a:r>
              <a:rPr lang="en-GB" sz="2000" b="0" dirty="0"/>
              <a:t>: Boris Aristín</a:t>
            </a:r>
            <a:br>
              <a:rPr lang="en-GB" dirty="0"/>
            </a:br>
            <a:br>
              <a:rPr lang="en-US" sz="5400" dirty="0"/>
            </a:br>
            <a:endParaRPr lang="en-JO" sz="540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D204DD-12D4-294C-9366-00CD5550D704}"/>
              </a:ext>
            </a:extLst>
          </p:cNvPr>
          <p:cNvSpPr txBox="1">
            <a:spLocks/>
          </p:cNvSpPr>
          <p:nvPr/>
        </p:nvSpPr>
        <p:spPr>
          <a:xfrm>
            <a:off x="416801" y="1414272"/>
            <a:ext cx="8626098" cy="38892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FF0000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endParaRPr lang="en-US" sz="54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3F135CF-42DF-4849-955B-28B1C9228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731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3711"/>
    </mc:Choice>
    <mc:Fallback>
      <p:transition spd="slow" advTm="5337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UNHCR">
  <a:themeElements>
    <a:clrScheme name="Custom 3">
      <a:dk1>
        <a:srgbClr val="1D1D1B"/>
      </a:dk1>
      <a:lt1>
        <a:sysClr val="window" lastClr="FFFFFF"/>
      </a:lt1>
      <a:dk2>
        <a:srgbClr val="1D1D1B"/>
      </a:dk2>
      <a:lt2>
        <a:srgbClr val="FFFFFF"/>
      </a:lt2>
      <a:accent1>
        <a:srgbClr val="009FE3"/>
      </a:accent1>
      <a:accent2>
        <a:srgbClr val="E30613"/>
      </a:accent2>
      <a:accent3>
        <a:srgbClr val="F9B233"/>
      </a:accent3>
      <a:accent4>
        <a:srgbClr val="009640"/>
      </a:accent4>
      <a:accent5>
        <a:srgbClr val="1D1D1B"/>
      </a:accent5>
      <a:accent6>
        <a:srgbClr val="FFFFFF"/>
      </a:accent6>
      <a:hlink>
        <a:srgbClr val="009FE3"/>
      </a:hlink>
      <a:folHlink>
        <a:srgbClr val="E30613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PC PPT Template" id="{1C6989A7-158A-4049-9EFD-4999F1C811DD}" vid="{94CD9980-CB35-794B-905A-C6CE4CAE1F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06FCB6397D05439725620BFF9521AA" ma:contentTypeVersion="7" ma:contentTypeDescription="Create a new document." ma:contentTypeScope="" ma:versionID="5bf51fff7d16d13aadc44234582e4bd7">
  <xsd:schema xmlns:xsd="http://www.w3.org/2001/XMLSchema" xmlns:xs="http://www.w3.org/2001/XMLSchema" xmlns:p="http://schemas.microsoft.com/office/2006/metadata/properties" xmlns:ns2="a85f706d-32b3-40e8-8698-cf3b614dd5ed" xmlns:ns3="42dc8b7c-a3a4-4954-b839-8aaf728b3968" targetNamespace="http://schemas.microsoft.com/office/2006/metadata/properties" ma:root="true" ma:fieldsID="a0585f8b810335d0e0697fb0ee58b64d" ns2:_="" ns3:_="">
    <xsd:import namespace="a85f706d-32b3-40e8-8698-cf3b614dd5ed"/>
    <xsd:import namespace="42dc8b7c-a3a4-4954-b839-8aaf728b39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5f706d-32b3-40e8-8698-cf3b614dd5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dc8b7c-a3a4-4954-b839-8aaf728b3968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E7760CE-FF27-464D-9F7E-3D7F66004DA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842AE43-EF0A-430C-B8C9-274FDED27094}"/>
</file>

<file path=customXml/itemProps3.xml><?xml version="1.0" encoding="utf-8"?>
<ds:datastoreItem xmlns:ds="http://schemas.openxmlformats.org/officeDocument/2006/customXml" ds:itemID="{34140819-800B-4726-BE7F-F287766F4ABB}">
  <ds:schemaRefs>
    <ds:schemaRef ds:uri="http://purl.org/dc/elements/1.1/"/>
    <ds:schemaRef ds:uri="http://purl.org/dc/dcmitype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63fa602b-0b7c-4821-8d20-b42c1df08404"/>
    <ds:schemaRef ds:uri="ab0fee74-9161-4a5a-b6f8-6345681408e3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GPC PPT Template (1)</Template>
  <TotalTime>3984</TotalTime>
  <Words>38</Words>
  <Application>Microsoft Office PowerPoint</Application>
  <PresentationFormat>Widescreen</PresentationFormat>
  <Paragraphs>2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Cambria</vt:lpstr>
      <vt:lpstr>UNHCR</vt:lpstr>
      <vt:lpstr>  Módulo 7 de la Guía HPC.  ¿Cómo asegurar la participación e inclusión de actores locales en el proceso del HNO y HRP?  Presentador: Boris Aristín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Virtual Global  Protection Forum  2021</dc:title>
  <dc:creator>Sofia Khetib-Grundy</dc:creator>
  <cp:lastModifiedBy>Boris Carlos ARISTIN GONZALEZ</cp:lastModifiedBy>
  <cp:revision>41</cp:revision>
  <dcterms:created xsi:type="dcterms:W3CDTF">2021-04-06T09:07:38Z</dcterms:created>
  <dcterms:modified xsi:type="dcterms:W3CDTF">2021-07-30T10:56:15Z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0x0101009806FCB6397D05439725620BFF9521AA</vt:lpwstr>
  </property>
</Properties>
</file>