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8"/>
  </p:notesMasterIdLst>
  <p:handoutMasterIdLst>
    <p:handoutMasterId r:id="rId9"/>
  </p:handoutMasterIdLst>
  <p:sldIdLst>
    <p:sldId id="256" r:id="rId2"/>
    <p:sldId id="258" r:id="rId3"/>
    <p:sldId id="261" r:id="rId4"/>
    <p:sldId id="262" r:id="rId5"/>
    <p:sldId id="260" r:id="rId6"/>
    <p:sldId id="259" r:id="rId7"/>
  </p:sldIdLst>
  <p:sldSz cx="9144000" cy="6858000" type="screen4x3"/>
  <p:notesSz cx="7099300" cy="10234613"/>
  <p:defaultTextStyle>
    <a:defPPr>
      <a:defRPr lang="fr-FR"/>
    </a:defPPr>
    <a:lvl1pPr algn="l" rtl="0" fontAlgn="base">
      <a:spcBef>
        <a:spcPct val="0"/>
      </a:spcBef>
      <a:spcAft>
        <a:spcPct val="0"/>
      </a:spcAft>
      <a:defRPr sz="2400" kern="1200">
        <a:solidFill>
          <a:schemeClr val="tx1"/>
        </a:solidFill>
        <a:latin typeface="Times New Roman" pitchFamily="20" charset="0"/>
        <a:ea typeface="+mn-ea"/>
        <a:cs typeface="+mn-cs"/>
      </a:defRPr>
    </a:lvl1pPr>
    <a:lvl2pPr marL="457200" algn="l" rtl="0" fontAlgn="base">
      <a:spcBef>
        <a:spcPct val="0"/>
      </a:spcBef>
      <a:spcAft>
        <a:spcPct val="0"/>
      </a:spcAft>
      <a:defRPr sz="2400" kern="1200">
        <a:solidFill>
          <a:schemeClr val="tx1"/>
        </a:solidFill>
        <a:latin typeface="Times New Roman" pitchFamily="20" charset="0"/>
        <a:ea typeface="+mn-ea"/>
        <a:cs typeface="+mn-cs"/>
      </a:defRPr>
    </a:lvl2pPr>
    <a:lvl3pPr marL="914400" algn="l" rtl="0" fontAlgn="base">
      <a:spcBef>
        <a:spcPct val="0"/>
      </a:spcBef>
      <a:spcAft>
        <a:spcPct val="0"/>
      </a:spcAft>
      <a:defRPr sz="2400" kern="1200">
        <a:solidFill>
          <a:schemeClr val="tx1"/>
        </a:solidFill>
        <a:latin typeface="Times New Roman" pitchFamily="20" charset="0"/>
        <a:ea typeface="+mn-ea"/>
        <a:cs typeface="+mn-cs"/>
      </a:defRPr>
    </a:lvl3pPr>
    <a:lvl4pPr marL="1371600" algn="l" rtl="0" fontAlgn="base">
      <a:spcBef>
        <a:spcPct val="0"/>
      </a:spcBef>
      <a:spcAft>
        <a:spcPct val="0"/>
      </a:spcAft>
      <a:defRPr sz="2400" kern="1200">
        <a:solidFill>
          <a:schemeClr val="tx1"/>
        </a:solidFill>
        <a:latin typeface="Times New Roman" pitchFamily="20" charset="0"/>
        <a:ea typeface="+mn-ea"/>
        <a:cs typeface="+mn-cs"/>
      </a:defRPr>
    </a:lvl4pPr>
    <a:lvl5pPr marL="1828800" algn="l" rtl="0" fontAlgn="base">
      <a:spcBef>
        <a:spcPct val="0"/>
      </a:spcBef>
      <a:spcAft>
        <a:spcPct val="0"/>
      </a:spcAft>
      <a:defRPr sz="2400" kern="1200">
        <a:solidFill>
          <a:schemeClr val="tx1"/>
        </a:solidFill>
        <a:latin typeface="Times New Roman" pitchFamily="20" charset="0"/>
        <a:ea typeface="+mn-ea"/>
        <a:cs typeface="+mn-cs"/>
      </a:defRPr>
    </a:lvl5pPr>
    <a:lvl6pPr marL="2286000" algn="l" defTabSz="914400" rtl="0" eaLnBrk="1" latinLnBrk="0" hangingPunct="1">
      <a:defRPr sz="2400" kern="1200">
        <a:solidFill>
          <a:schemeClr val="tx1"/>
        </a:solidFill>
        <a:latin typeface="Times New Roman" pitchFamily="20" charset="0"/>
        <a:ea typeface="+mn-ea"/>
        <a:cs typeface="+mn-cs"/>
      </a:defRPr>
    </a:lvl6pPr>
    <a:lvl7pPr marL="2743200" algn="l" defTabSz="914400" rtl="0" eaLnBrk="1" latinLnBrk="0" hangingPunct="1">
      <a:defRPr sz="2400" kern="1200">
        <a:solidFill>
          <a:schemeClr val="tx1"/>
        </a:solidFill>
        <a:latin typeface="Times New Roman" pitchFamily="20" charset="0"/>
        <a:ea typeface="+mn-ea"/>
        <a:cs typeface="+mn-cs"/>
      </a:defRPr>
    </a:lvl7pPr>
    <a:lvl8pPr marL="3200400" algn="l" defTabSz="914400" rtl="0" eaLnBrk="1" latinLnBrk="0" hangingPunct="1">
      <a:defRPr sz="2400" kern="1200">
        <a:solidFill>
          <a:schemeClr val="tx1"/>
        </a:solidFill>
        <a:latin typeface="Times New Roman" pitchFamily="20" charset="0"/>
        <a:ea typeface="+mn-ea"/>
        <a:cs typeface="+mn-cs"/>
      </a:defRPr>
    </a:lvl8pPr>
    <a:lvl9pPr marL="3657600" algn="l" defTabSz="914400" rtl="0" eaLnBrk="1" latinLnBrk="0" hangingPunct="1">
      <a:defRPr sz="2400" kern="1200">
        <a:solidFill>
          <a:schemeClr val="tx1"/>
        </a:solidFill>
        <a:latin typeface="Times New Roman" pitchFamily="20"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31" autoAdjust="0"/>
    <p:restoredTop sz="91577" autoAdjust="0"/>
  </p:normalViewPr>
  <p:slideViewPr>
    <p:cSldViewPr>
      <p:cViewPr>
        <p:scale>
          <a:sx n="74" d="100"/>
          <a:sy n="74" d="100"/>
        </p:scale>
        <p:origin x="-16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6" d="100"/>
          <a:sy n="76" d="100"/>
        </p:scale>
        <p:origin x="-2136" y="-10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vl1pPr>
          </a:lstStyle>
          <a:p>
            <a:endParaRPr lang="fr-FR"/>
          </a:p>
        </p:txBody>
      </p:sp>
      <p:sp>
        <p:nvSpPr>
          <p:cNvPr id="13315" name="Rectangle 3"/>
          <p:cNvSpPr>
            <a:spLocks noGrp="1" noChangeArrowheads="1"/>
          </p:cNvSpPr>
          <p:nvPr>
            <p:ph type="dt" sz="quarter"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vl1pPr>
          </a:lstStyle>
          <a:p>
            <a:endParaRPr lang="fr-FR"/>
          </a:p>
        </p:txBody>
      </p:sp>
      <p:sp>
        <p:nvSpPr>
          <p:cNvPr id="13316"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vl1pPr>
          </a:lstStyle>
          <a:p>
            <a:endParaRPr lang="fr-FR"/>
          </a:p>
        </p:txBody>
      </p:sp>
      <p:sp>
        <p:nvSpPr>
          <p:cNvPr id="13317"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fld id="{28483F68-3575-4FBE-9777-CADBE3AC4F91}" type="slidenum">
              <a:rPr lang="fr-FR"/>
              <a:pPr/>
              <a:t>‹#›</a:t>
            </a:fld>
            <a:endParaRPr lang="fr-FR"/>
          </a:p>
        </p:txBody>
      </p:sp>
    </p:spTree>
    <p:extLst>
      <p:ext uri="{BB962C8B-B14F-4D97-AF65-F5344CB8AC3E}">
        <p14:creationId xmlns:p14="http://schemas.microsoft.com/office/powerpoint/2010/main" val="226235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vl1pPr>
          </a:lstStyle>
          <a:p>
            <a:endParaRPr lang="fr-FR"/>
          </a:p>
        </p:txBody>
      </p:sp>
      <p:sp>
        <p:nvSpPr>
          <p:cNvPr id="6147"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vl1pPr>
          </a:lstStyle>
          <a:p>
            <a:endParaRPr lang="fr-FR"/>
          </a:p>
        </p:txBody>
      </p:sp>
      <p:sp>
        <p:nvSpPr>
          <p:cNvPr id="6148"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6150"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vl1pPr>
          </a:lstStyle>
          <a:p>
            <a:endParaRPr lang="fr-FR"/>
          </a:p>
        </p:txBody>
      </p:sp>
      <p:sp>
        <p:nvSpPr>
          <p:cNvPr id="6151"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fld id="{D0259777-929B-4455-A470-1075E160072E}" type="slidenum">
              <a:rPr lang="fr-FR"/>
              <a:pPr/>
              <a:t>‹#›</a:t>
            </a:fld>
            <a:endParaRPr lang="fr-FR"/>
          </a:p>
        </p:txBody>
      </p:sp>
    </p:spTree>
    <p:extLst>
      <p:ext uri="{BB962C8B-B14F-4D97-AF65-F5344CB8AC3E}">
        <p14:creationId xmlns:p14="http://schemas.microsoft.com/office/powerpoint/2010/main" val="283869281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20" charset="0"/>
        <a:ea typeface="+mn-ea"/>
        <a:cs typeface="+mn-cs"/>
      </a:defRPr>
    </a:lvl1pPr>
    <a:lvl2pPr marL="457200" algn="l" rtl="0" fontAlgn="base">
      <a:spcBef>
        <a:spcPct val="30000"/>
      </a:spcBef>
      <a:spcAft>
        <a:spcPct val="0"/>
      </a:spcAft>
      <a:defRPr sz="1200" kern="1200">
        <a:solidFill>
          <a:schemeClr val="tx1"/>
        </a:solidFill>
        <a:latin typeface="Times New Roman" pitchFamily="20" charset="0"/>
        <a:ea typeface="+mn-ea"/>
        <a:cs typeface="+mn-cs"/>
      </a:defRPr>
    </a:lvl2pPr>
    <a:lvl3pPr marL="914400" algn="l" rtl="0" fontAlgn="base">
      <a:spcBef>
        <a:spcPct val="30000"/>
      </a:spcBef>
      <a:spcAft>
        <a:spcPct val="0"/>
      </a:spcAft>
      <a:defRPr sz="1200" kern="1200">
        <a:solidFill>
          <a:schemeClr val="tx1"/>
        </a:solidFill>
        <a:latin typeface="Times New Roman" pitchFamily="20" charset="0"/>
        <a:ea typeface="+mn-ea"/>
        <a:cs typeface="+mn-cs"/>
      </a:defRPr>
    </a:lvl3pPr>
    <a:lvl4pPr marL="1371600" algn="l" rtl="0" fontAlgn="base">
      <a:spcBef>
        <a:spcPct val="30000"/>
      </a:spcBef>
      <a:spcAft>
        <a:spcPct val="0"/>
      </a:spcAft>
      <a:defRPr sz="1200" kern="1200">
        <a:solidFill>
          <a:schemeClr val="tx1"/>
        </a:solidFill>
        <a:latin typeface="Times New Roman" pitchFamily="20" charset="0"/>
        <a:ea typeface="+mn-ea"/>
        <a:cs typeface="+mn-cs"/>
      </a:defRPr>
    </a:lvl4pPr>
    <a:lvl5pPr marL="1828800" algn="l" rtl="0" fontAlgn="base">
      <a:spcBef>
        <a:spcPct val="30000"/>
      </a:spcBef>
      <a:spcAft>
        <a:spcPct val="0"/>
      </a:spcAft>
      <a:defRPr sz="1200" kern="1200">
        <a:solidFill>
          <a:schemeClr val="tx1"/>
        </a:solidFill>
        <a:latin typeface="Times New Roman" pitchFamily="20"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Food consumption is</a:t>
            </a:r>
            <a:r>
              <a:rPr lang="en-US" baseline="0" dirty="0" smtClean="0"/>
              <a:t> low in summer; people do not have time to consume as they are busy working, winters they eat more, summers they can eat more vegetables (it’s cheaper and they can collect from the fields), they preserve vegetables for winter, there is not much variety especially in winters</a:t>
            </a:r>
          </a:p>
          <a:p>
            <a:r>
              <a:rPr lang="en-US" baseline="0" dirty="0" smtClean="0"/>
              <a:t>Debts start going high by November (cold weather, low work) till March</a:t>
            </a:r>
          </a:p>
          <a:p>
            <a:r>
              <a:rPr lang="en-US" baseline="0" dirty="0" smtClean="0"/>
              <a:t>Livelihoods nearly no jobs in winter, more women work in summer than men (men mostly work in loading/unloading)</a:t>
            </a:r>
            <a:endParaRPr lang="en-GB" dirty="0"/>
          </a:p>
        </p:txBody>
      </p:sp>
      <p:sp>
        <p:nvSpPr>
          <p:cNvPr id="4" name="Slide Number Placeholder 3"/>
          <p:cNvSpPr>
            <a:spLocks noGrp="1"/>
          </p:cNvSpPr>
          <p:nvPr>
            <p:ph type="sldNum" sz="quarter" idx="10"/>
          </p:nvPr>
        </p:nvSpPr>
        <p:spPr/>
        <p:txBody>
          <a:bodyPr/>
          <a:lstStyle/>
          <a:p>
            <a:fld id="{D0259777-929B-4455-A470-1075E160072E}" type="slidenum">
              <a:rPr lang="fr-FR" smtClean="0"/>
              <a:pPr/>
              <a:t>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Fisheries</a:t>
            </a:r>
            <a:r>
              <a:rPr lang="en-US" baseline="0" dirty="0" smtClean="0"/>
              <a:t>; 150 fisheries in </a:t>
            </a:r>
            <a:r>
              <a:rPr lang="en-US" baseline="0" dirty="0" err="1" smtClean="0"/>
              <a:t>Hermel</a:t>
            </a:r>
            <a:r>
              <a:rPr lang="en-US" baseline="0" dirty="0" smtClean="0"/>
              <a:t> in different sizes. Beekeepers; 300 beekeepers (only 10 depend on it, for most it is a second source). Dairy Farmers; only livelihood source for 50% (maybe 10-15% have large herds). Olives; probably an additional source for most</a:t>
            </a:r>
          </a:p>
          <a:p>
            <a:r>
              <a:rPr lang="en-US" baseline="0" dirty="0" smtClean="0"/>
              <a:t>All sectors face disease issues, all ask for new breeds; fisheries face floods, lack a functioning fodder factory, lack tools.</a:t>
            </a:r>
            <a:r>
              <a:rPr lang="en-GB" baseline="0" dirty="0" smtClean="0"/>
              <a:t> Dairy farmers face fodder problems, milk collection centre not working</a:t>
            </a:r>
          </a:p>
          <a:p>
            <a:r>
              <a:rPr lang="en-US" baseline="0" dirty="0" smtClean="0"/>
              <a:t>Suggestions; veterinary services, equipment and tool support, new breed support, trainings (especially on beekeeping and </a:t>
            </a:r>
            <a:r>
              <a:rPr lang="en-US" baseline="0" dirty="0" err="1" smtClean="0"/>
              <a:t>dariy</a:t>
            </a:r>
            <a:r>
              <a:rPr lang="en-US" baseline="0" dirty="0" smtClean="0"/>
              <a:t> farming), fodder support, DRR against floods</a:t>
            </a:r>
          </a:p>
        </p:txBody>
      </p:sp>
      <p:sp>
        <p:nvSpPr>
          <p:cNvPr id="4" name="Slide Number Placeholder 3"/>
          <p:cNvSpPr>
            <a:spLocks noGrp="1"/>
          </p:cNvSpPr>
          <p:nvPr>
            <p:ph type="sldNum" sz="quarter" idx="10"/>
          </p:nvPr>
        </p:nvSpPr>
        <p:spPr/>
        <p:txBody>
          <a:bodyPr/>
          <a:lstStyle/>
          <a:p>
            <a:fld id="{D0259777-929B-4455-A470-1075E160072E}" type="slidenum">
              <a:rPr lang="fr-FR" smtClean="0"/>
              <a:pPr/>
              <a:t>4</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e.g.1: fix</a:t>
            </a:r>
            <a:r>
              <a:rPr lang="en-US" baseline="0" dirty="0" smtClean="0"/>
              <a:t> flood water canals, build protective walls; direct beneficiaries: 150 fisheries, indirect beneficiaries: participants of CfW (mainly targeting men during low season)</a:t>
            </a:r>
          </a:p>
          <a:p>
            <a:r>
              <a:rPr lang="en-US" baseline="0" dirty="0" smtClean="0"/>
              <a:t>e.g.2: fodder support for dairy farmers; decrease costs, increase productivity; direct beneficiaries: those depending on dairy farming (maybe CfW for refugees?)</a:t>
            </a:r>
          </a:p>
          <a:p>
            <a:r>
              <a:rPr lang="en-US" baseline="0" dirty="0" smtClean="0"/>
              <a:t>e.g. 3: FFV during winter + training on vegetable preserving (connect dairy farmers doing home production with FFV, benefit from knowledge of refugees in preserves, etc)</a:t>
            </a:r>
          </a:p>
          <a:p>
            <a:endParaRPr lang="en-GB" dirty="0"/>
          </a:p>
        </p:txBody>
      </p:sp>
      <p:sp>
        <p:nvSpPr>
          <p:cNvPr id="4" name="Slide Number Placeholder 3"/>
          <p:cNvSpPr>
            <a:spLocks noGrp="1"/>
          </p:cNvSpPr>
          <p:nvPr>
            <p:ph type="sldNum" sz="quarter" idx="10"/>
          </p:nvPr>
        </p:nvSpPr>
        <p:spPr/>
        <p:txBody>
          <a:bodyPr/>
          <a:lstStyle/>
          <a:p>
            <a:fld id="{D0259777-929B-4455-A470-1075E160072E}" type="slidenum">
              <a:rPr lang="fr-FR" smtClean="0"/>
              <a:pPr/>
              <a:t>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266" name="AutoShape 2"/>
          <p:cNvSpPr>
            <a:spLocks noChangeArrowheads="1"/>
          </p:cNvSpPr>
          <p:nvPr/>
        </p:nvSpPr>
        <p:spPr bwMode="auto">
          <a:xfrm>
            <a:off x="685800" y="990600"/>
            <a:ext cx="5181600" cy="1905000"/>
          </a:xfrm>
          <a:prstGeom prst="roundRect">
            <a:avLst>
              <a:gd name="adj" fmla="val 50000"/>
            </a:avLst>
          </a:prstGeom>
          <a:solidFill>
            <a:schemeClr val="bg1"/>
          </a:solidFill>
          <a:ln w="9525">
            <a:noFill/>
            <a:round/>
            <a:headEnd/>
            <a:tailEnd/>
          </a:ln>
          <a:effectLst/>
        </p:spPr>
        <p:txBody>
          <a:bodyPr wrap="none" anchor="ctr"/>
          <a:lstStyle/>
          <a:p>
            <a:pPr algn="ctr"/>
            <a:endParaRPr kumimoji="1" lang="en-US"/>
          </a:p>
        </p:txBody>
      </p:sp>
      <p:pic>
        <p:nvPicPr>
          <p:cNvPr id="11267" name="Picture 3"/>
          <p:cNvPicPr>
            <a:picLocks noChangeAspect="1" noChangeArrowheads="1"/>
          </p:cNvPicPr>
          <p:nvPr/>
        </p:nvPicPr>
        <p:blipFill>
          <a:blip r:embed="rId2" cstate="print">
            <a:lum bright="2000" contrast="2000"/>
          </a:blip>
          <a:srcRect/>
          <a:stretch>
            <a:fillRect/>
          </a:stretch>
        </p:blipFill>
        <p:spPr bwMode="auto">
          <a:xfrm>
            <a:off x="5105400" y="0"/>
            <a:ext cx="4037013" cy="6851650"/>
          </a:xfrm>
          <a:prstGeom prst="rect">
            <a:avLst/>
          </a:prstGeom>
          <a:noFill/>
        </p:spPr>
      </p:pic>
      <p:sp>
        <p:nvSpPr>
          <p:cNvPr id="11268" name="Rectangle 4"/>
          <p:cNvSpPr>
            <a:spLocks noChangeArrowheads="1"/>
          </p:cNvSpPr>
          <p:nvPr/>
        </p:nvSpPr>
        <p:spPr bwMode="auto">
          <a:xfrm>
            <a:off x="0" y="6629400"/>
            <a:ext cx="3048000" cy="228600"/>
          </a:xfrm>
          <a:prstGeom prst="rect">
            <a:avLst/>
          </a:prstGeom>
          <a:solidFill>
            <a:srgbClr val="99CC00"/>
          </a:solidFill>
          <a:ln w="9525">
            <a:noFill/>
            <a:miter lim="800000"/>
            <a:headEnd/>
            <a:tailEnd/>
          </a:ln>
          <a:effectLst/>
        </p:spPr>
        <p:txBody>
          <a:bodyPr wrap="none" anchor="ctr"/>
          <a:lstStyle/>
          <a:p>
            <a:endParaRPr lang="en-GB"/>
          </a:p>
        </p:txBody>
      </p:sp>
      <p:sp>
        <p:nvSpPr>
          <p:cNvPr id="11269" name="Rectangle 5"/>
          <p:cNvSpPr>
            <a:spLocks noChangeArrowheads="1"/>
          </p:cNvSpPr>
          <p:nvPr/>
        </p:nvSpPr>
        <p:spPr bwMode="auto">
          <a:xfrm>
            <a:off x="3048000" y="6629400"/>
            <a:ext cx="3048000" cy="228600"/>
          </a:xfrm>
          <a:prstGeom prst="rect">
            <a:avLst/>
          </a:prstGeom>
          <a:solidFill>
            <a:srgbClr val="0033CC"/>
          </a:solidFill>
          <a:ln w="9525">
            <a:noFill/>
            <a:miter lim="800000"/>
            <a:headEnd/>
            <a:tailEnd/>
          </a:ln>
          <a:effectLst/>
        </p:spPr>
        <p:txBody>
          <a:bodyPr wrap="none" anchor="ctr"/>
          <a:lstStyle/>
          <a:p>
            <a:endParaRPr lang="en-GB"/>
          </a:p>
        </p:txBody>
      </p:sp>
      <p:sp>
        <p:nvSpPr>
          <p:cNvPr id="11270" name="Rectangle 6"/>
          <p:cNvSpPr>
            <a:spLocks noChangeArrowheads="1"/>
          </p:cNvSpPr>
          <p:nvPr/>
        </p:nvSpPr>
        <p:spPr bwMode="auto">
          <a:xfrm>
            <a:off x="6096000" y="6629400"/>
            <a:ext cx="3048000" cy="228600"/>
          </a:xfrm>
          <a:prstGeom prst="rect">
            <a:avLst/>
          </a:prstGeom>
          <a:solidFill>
            <a:srgbClr val="CC6600"/>
          </a:solidFill>
          <a:ln w="9525">
            <a:noFill/>
            <a:miter lim="800000"/>
            <a:headEnd/>
            <a:tailEnd/>
          </a:ln>
          <a:effectLst/>
        </p:spPr>
        <p:txBody>
          <a:bodyPr wrap="none" anchor="ctr"/>
          <a:lstStyle/>
          <a:p>
            <a:endParaRPr lang="en-GB"/>
          </a:p>
        </p:txBody>
      </p:sp>
      <p:sp>
        <p:nvSpPr>
          <p:cNvPr id="11271" name="Rectangle 7"/>
          <p:cNvSpPr>
            <a:spLocks noGrp="1" noChangeArrowheads="1"/>
          </p:cNvSpPr>
          <p:nvPr>
            <p:ph type="dt" sz="half" idx="2"/>
          </p:nvPr>
        </p:nvSpPr>
        <p:spPr>
          <a:xfrm>
            <a:off x="0" y="6583363"/>
            <a:ext cx="1600200" cy="274637"/>
          </a:xfrm>
        </p:spPr>
        <p:txBody>
          <a:bodyPr/>
          <a:lstStyle>
            <a:lvl1pPr>
              <a:defRPr/>
            </a:lvl1pPr>
          </a:lstStyle>
          <a:p>
            <a:fld id="{98A37C85-652E-427C-9655-09C5581F7977}" type="datetime4">
              <a:rPr lang="fr-FR"/>
              <a:pPr/>
              <a:t>5 février 2015</a:t>
            </a:fld>
            <a:endParaRPr lang="fr-FR"/>
          </a:p>
        </p:txBody>
      </p:sp>
      <p:sp>
        <p:nvSpPr>
          <p:cNvPr id="11273" name="Rectangle 9"/>
          <p:cNvSpPr>
            <a:spLocks noGrp="1" noChangeArrowheads="1"/>
          </p:cNvSpPr>
          <p:nvPr>
            <p:ph type="ctrTitle" sz="quarter"/>
          </p:nvPr>
        </p:nvSpPr>
        <p:spPr>
          <a:xfrm>
            <a:off x="0" y="3962400"/>
            <a:ext cx="5486400" cy="1143000"/>
          </a:xfrm>
        </p:spPr>
        <p:txBody>
          <a:bodyPr anchor="ctr"/>
          <a:lstStyle>
            <a:lvl1pPr algn="r">
              <a:defRPr>
                <a:solidFill>
                  <a:schemeClr val="bg2"/>
                </a:solidFill>
              </a:defRPr>
            </a:lvl1pPr>
          </a:lstStyle>
          <a:p>
            <a:r>
              <a:rPr lang="fr-FR"/>
              <a:t>Cliquez pour modifier le style du titre du masque</a:t>
            </a:r>
          </a:p>
        </p:txBody>
      </p:sp>
      <p:sp>
        <p:nvSpPr>
          <p:cNvPr id="11274" name="Rectangle 10"/>
          <p:cNvSpPr>
            <a:spLocks noGrp="1" noChangeArrowheads="1"/>
          </p:cNvSpPr>
          <p:nvPr>
            <p:ph type="subTitle" idx="1"/>
          </p:nvPr>
        </p:nvSpPr>
        <p:spPr>
          <a:xfrm>
            <a:off x="0" y="5416550"/>
            <a:ext cx="5486400" cy="603250"/>
          </a:xfrm>
        </p:spPr>
        <p:txBody>
          <a:bodyPr anchor="b"/>
          <a:lstStyle>
            <a:lvl1pPr marL="0" indent="0" algn="r">
              <a:buFont typeface="Wingdings" pitchFamily="20" charset="2"/>
              <a:buNone/>
              <a:defRPr sz="2000">
                <a:solidFill>
                  <a:srgbClr val="CC6600"/>
                </a:solidFill>
              </a:defRPr>
            </a:lvl1pPr>
          </a:lstStyle>
          <a:p>
            <a:r>
              <a:rPr lang="fr-FR"/>
              <a:t>Cliquez pour modifier le style des sous-titres du masque</a:t>
            </a:r>
          </a:p>
        </p:txBody>
      </p:sp>
      <p:pic>
        <p:nvPicPr>
          <p:cNvPr id="11275" name="Picture 11" descr="Action contre la Faim"/>
          <p:cNvPicPr>
            <a:picLocks noChangeAspect="1" noChangeArrowheads="1"/>
          </p:cNvPicPr>
          <p:nvPr userDrawn="1"/>
        </p:nvPicPr>
        <p:blipFill>
          <a:blip r:embed="rId3" cstate="print"/>
          <a:srcRect/>
          <a:stretch>
            <a:fillRect/>
          </a:stretch>
        </p:blipFill>
        <p:spPr bwMode="auto">
          <a:xfrm>
            <a:off x="223838" y="260350"/>
            <a:ext cx="3843337" cy="2306638"/>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2728989C-CC58-47BD-B477-F1806708B183}" type="datetime4">
              <a:rPr lang="fr-FR"/>
              <a:pPr/>
              <a:t>5 février 2015</a:t>
            </a:fld>
            <a:endParaRPr lang="fr-FR"/>
          </a:p>
        </p:txBody>
      </p:sp>
      <p:sp>
        <p:nvSpPr>
          <p:cNvPr id="5" name="Footer Placeholder 4"/>
          <p:cNvSpPr>
            <a:spLocks noGrp="1"/>
          </p:cNvSpPr>
          <p:nvPr>
            <p:ph type="ftr" sz="quarter" idx="11"/>
          </p:nvPr>
        </p:nvSpPr>
        <p:spPr/>
        <p:txBody>
          <a:bodyPr/>
          <a:lstStyle>
            <a:lvl1pPr>
              <a:defRPr/>
            </a:lvl1pPr>
          </a:lstStyle>
          <a:p>
            <a:endParaRPr lang="fr-FR"/>
          </a:p>
        </p:txBody>
      </p:sp>
      <p:sp>
        <p:nvSpPr>
          <p:cNvPr id="6" name="Slide Number Placeholder 5"/>
          <p:cNvSpPr>
            <a:spLocks noGrp="1"/>
          </p:cNvSpPr>
          <p:nvPr>
            <p:ph type="sldNum" sz="quarter" idx="12"/>
          </p:nvPr>
        </p:nvSpPr>
        <p:spPr/>
        <p:txBody>
          <a:bodyPr/>
          <a:lstStyle>
            <a:lvl1pPr>
              <a:defRPr/>
            </a:lvl1pPr>
          </a:lstStyle>
          <a:p>
            <a:fld id="{A919DD27-6E82-49CA-83CB-6FC1CC5ECC74}" type="slidenum">
              <a:rPr lang="fr-F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9900" y="381000"/>
            <a:ext cx="2095500" cy="5715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3400" y="381000"/>
            <a:ext cx="61341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2728989C-CC58-47BD-B477-F1806708B183}" type="datetime4">
              <a:rPr lang="fr-FR"/>
              <a:pPr/>
              <a:t>5 février 2015</a:t>
            </a:fld>
            <a:endParaRPr lang="fr-FR"/>
          </a:p>
        </p:txBody>
      </p:sp>
      <p:sp>
        <p:nvSpPr>
          <p:cNvPr id="5" name="Footer Placeholder 4"/>
          <p:cNvSpPr>
            <a:spLocks noGrp="1"/>
          </p:cNvSpPr>
          <p:nvPr>
            <p:ph type="ftr" sz="quarter" idx="11"/>
          </p:nvPr>
        </p:nvSpPr>
        <p:spPr/>
        <p:txBody>
          <a:bodyPr/>
          <a:lstStyle>
            <a:lvl1pPr>
              <a:defRPr/>
            </a:lvl1pPr>
          </a:lstStyle>
          <a:p>
            <a:endParaRPr lang="fr-FR"/>
          </a:p>
        </p:txBody>
      </p:sp>
      <p:sp>
        <p:nvSpPr>
          <p:cNvPr id="6" name="Slide Number Placeholder 5"/>
          <p:cNvSpPr>
            <a:spLocks noGrp="1"/>
          </p:cNvSpPr>
          <p:nvPr>
            <p:ph type="sldNum" sz="quarter" idx="12"/>
          </p:nvPr>
        </p:nvSpPr>
        <p:spPr/>
        <p:txBody>
          <a:bodyPr/>
          <a:lstStyle>
            <a:lvl1pPr>
              <a:defRPr/>
            </a:lvl1pPr>
          </a:lstStyle>
          <a:p>
            <a:fld id="{AFFB0F8A-6AF6-405B-B2C3-5D6A6DA19C07}" type="slidenum">
              <a:rPr lang="fr-FR"/>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133600" y="381000"/>
            <a:ext cx="6705600" cy="6858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533400" y="1447800"/>
            <a:ext cx="41148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hart Placeholder 3"/>
          <p:cNvSpPr>
            <a:spLocks noGrp="1"/>
          </p:cNvSpPr>
          <p:nvPr>
            <p:ph type="chart" sz="half" idx="2"/>
          </p:nvPr>
        </p:nvSpPr>
        <p:spPr>
          <a:xfrm>
            <a:off x="4800600" y="1447800"/>
            <a:ext cx="4114800" cy="4648200"/>
          </a:xfrm>
        </p:spPr>
        <p:txBody>
          <a:bodyPr/>
          <a:lstStyle/>
          <a:p>
            <a:endParaRPr lang="en-GB"/>
          </a:p>
        </p:txBody>
      </p:sp>
      <p:sp>
        <p:nvSpPr>
          <p:cNvPr id="5" name="Date Placeholder 4"/>
          <p:cNvSpPr>
            <a:spLocks noGrp="1"/>
          </p:cNvSpPr>
          <p:nvPr>
            <p:ph type="dt" sz="half" idx="10"/>
          </p:nvPr>
        </p:nvSpPr>
        <p:spPr>
          <a:xfrm>
            <a:off x="0" y="6629400"/>
            <a:ext cx="1600200" cy="274638"/>
          </a:xfrm>
        </p:spPr>
        <p:txBody>
          <a:bodyPr/>
          <a:lstStyle>
            <a:lvl1pPr>
              <a:defRPr/>
            </a:lvl1pPr>
          </a:lstStyle>
          <a:p>
            <a:fld id="{2728989C-CC58-47BD-B477-F1806708B183}" type="datetime4">
              <a:rPr lang="fr-FR"/>
              <a:pPr/>
              <a:t>5 février 2015</a:t>
            </a:fld>
            <a:endParaRPr lang="fr-FR"/>
          </a:p>
        </p:txBody>
      </p:sp>
      <p:sp>
        <p:nvSpPr>
          <p:cNvPr id="6" name="Footer Placeholder 5"/>
          <p:cNvSpPr>
            <a:spLocks noGrp="1"/>
          </p:cNvSpPr>
          <p:nvPr>
            <p:ph type="ftr" sz="quarter" idx="11"/>
          </p:nvPr>
        </p:nvSpPr>
        <p:spPr>
          <a:xfrm>
            <a:off x="2936875" y="6529388"/>
            <a:ext cx="2895600" cy="304800"/>
          </a:xfrm>
        </p:spPr>
        <p:txBody>
          <a:bodyPr/>
          <a:lstStyle>
            <a:lvl1pPr>
              <a:defRPr/>
            </a:lvl1pPr>
          </a:lstStyle>
          <a:p>
            <a:endParaRPr lang="fr-FR"/>
          </a:p>
        </p:txBody>
      </p:sp>
      <p:sp>
        <p:nvSpPr>
          <p:cNvPr id="7" name="Slide Number Placeholder 6"/>
          <p:cNvSpPr>
            <a:spLocks noGrp="1"/>
          </p:cNvSpPr>
          <p:nvPr>
            <p:ph type="sldNum" sz="quarter" idx="12"/>
          </p:nvPr>
        </p:nvSpPr>
        <p:spPr>
          <a:xfrm>
            <a:off x="8534400" y="6629400"/>
            <a:ext cx="587375" cy="274638"/>
          </a:xfrm>
        </p:spPr>
        <p:txBody>
          <a:bodyPr/>
          <a:lstStyle>
            <a:lvl1pPr>
              <a:defRPr/>
            </a:lvl1pPr>
          </a:lstStyle>
          <a:p>
            <a:fld id="{42B0C0C4-3A4C-4152-AFD3-8F7EF9A0BC9A}" type="slidenum">
              <a:rPr lang="fr-FR"/>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133600" y="381000"/>
            <a:ext cx="6705600" cy="6858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533400" y="1447800"/>
            <a:ext cx="8382000" cy="4648200"/>
          </a:xfrm>
        </p:spPr>
        <p:txBody>
          <a:bodyPr/>
          <a:lstStyle/>
          <a:p>
            <a:endParaRPr lang="en-GB"/>
          </a:p>
        </p:txBody>
      </p:sp>
      <p:sp>
        <p:nvSpPr>
          <p:cNvPr id="4" name="Date Placeholder 3"/>
          <p:cNvSpPr>
            <a:spLocks noGrp="1"/>
          </p:cNvSpPr>
          <p:nvPr>
            <p:ph type="dt" sz="half" idx="10"/>
          </p:nvPr>
        </p:nvSpPr>
        <p:spPr>
          <a:xfrm>
            <a:off x="0" y="6629400"/>
            <a:ext cx="1600200" cy="274638"/>
          </a:xfrm>
        </p:spPr>
        <p:txBody>
          <a:bodyPr/>
          <a:lstStyle>
            <a:lvl1pPr>
              <a:defRPr/>
            </a:lvl1pPr>
          </a:lstStyle>
          <a:p>
            <a:fld id="{2728989C-CC58-47BD-B477-F1806708B183}" type="datetime4">
              <a:rPr lang="fr-FR"/>
              <a:pPr/>
              <a:t>5 février 2015</a:t>
            </a:fld>
            <a:endParaRPr lang="fr-FR"/>
          </a:p>
        </p:txBody>
      </p:sp>
      <p:sp>
        <p:nvSpPr>
          <p:cNvPr id="5" name="Footer Placeholder 4"/>
          <p:cNvSpPr>
            <a:spLocks noGrp="1"/>
          </p:cNvSpPr>
          <p:nvPr>
            <p:ph type="ftr" sz="quarter" idx="11"/>
          </p:nvPr>
        </p:nvSpPr>
        <p:spPr>
          <a:xfrm>
            <a:off x="2936875" y="6529388"/>
            <a:ext cx="2895600" cy="304800"/>
          </a:xfrm>
        </p:spPr>
        <p:txBody>
          <a:bodyPr/>
          <a:lstStyle>
            <a:lvl1pPr>
              <a:defRPr/>
            </a:lvl1pPr>
          </a:lstStyle>
          <a:p>
            <a:endParaRPr lang="fr-FR"/>
          </a:p>
        </p:txBody>
      </p:sp>
      <p:sp>
        <p:nvSpPr>
          <p:cNvPr id="6" name="Slide Number Placeholder 5"/>
          <p:cNvSpPr>
            <a:spLocks noGrp="1"/>
          </p:cNvSpPr>
          <p:nvPr>
            <p:ph type="sldNum" sz="quarter" idx="12"/>
          </p:nvPr>
        </p:nvSpPr>
        <p:spPr>
          <a:xfrm>
            <a:off x="8534400" y="6629400"/>
            <a:ext cx="587375" cy="274638"/>
          </a:xfrm>
        </p:spPr>
        <p:txBody>
          <a:bodyPr/>
          <a:lstStyle>
            <a:lvl1pPr>
              <a:defRPr/>
            </a:lvl1pPr>
          </a:lstStyle>
          <a:p>
            <a:fld id="{4E4FBFBF-ECD3-4FC7-8931-FDDFB2CE5EF1}" type="slidenum">
              <a:rPr lang="fr-F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2728989C-CC58-47BD-B477-F1806708B183}" type="datetime4">
              <a:rPr lang="fr-FR"/>
              <a:pPr/>
              <a:t>5 février 2015</a:t>
            </a:fld>
            <a:endParaRPr lang="fr-FR"/>
          </a:p>
        </p:txBody>
      </p:sp>
      <p:sp>
        <p:nvSpPr>
          <p:cNvPr id="5" name="Footer Placeholder 4"/>
          <p:cNvSpPr>
            <a:spLocks noGrp="1"/>
          </p:cNvSpPr>
          <p:nvPr>
            <p:ph type="ftr" sz="quarter" idx="11"/>
          </p:nvPr>
        </p:nvSpPr>
        <p:spPr/>
        <p:txBody>
          <a:bodyPr/>
          <a:lstStyle>
            <a:lvl1pPr>
              <a:defRPr/>
            </a:lvl1pPr>
          </a:lstStyle>
          <a:p>
            <a:endParaRPr lang="fr-FR"/>
          </a:p>
        </p:txBody>
      </p:sp>
      <p:sp>
        <p:nvSpPr>
          <p:cNvPr id="6" name="Slide Number Placeholder 5"/>
          <p:cNvSpPr>
            <a:spLocks noGrp="1"/>
          </p:cNvSpPr>
          <p:nvPr>
            <p:ph type="sldNum" sz="quarter" idx="12"/>
          </p:nvPr>
        </p:nvSpPr>
        <p:spPr/>
        <p:txBody>
          <a:bodyPr/>
          <a:lstStyle>
            <a:lvl1pPr>
              <a:defRPr/>
            </a:lvl1pPr>
          </a:lstStyle>
          <a:p>
            <a:fld id="{396C95F9-84B4-43B6-9698-B938F393D55C}" type="slidenum">
              <a:rPr lang="fr-F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728989C-CC58-47BD-B477-F1806708B183}" type="datetime4">
              <a:rPr lang="fr-FR"/>
              <a:pPr/>
              <a:t>5 février 2015</a:t>
            </a:fld>
            <a:endParaRPr lang="fr-FR"/>
          </a:p>
        </p:txBody>
      </p:sp>
      <p:sp>
        <p:nvSpPr>
          <p:cNvPr id="5" name="Footer Placeholder 4"/>
          <p:cNvSpPr>
            <a:spLocks noGrp="1"/>
          </p:cNvSpPr>
          <p:nvPr>
            <p:ph type="ftr" sz="quarter" idx="11"/>
          </p:nvPr>
        </p:nvSpPr>
        <p:spPr/>
        <p:txBody>
          <a:bodyPr/>
          <a:lstStyle>
            <a:lvl1pPr>
              <a:defRPr/>
            </a:lvl1pPr>
          </a:lstStyle>
          <a:p>
            <a:endParaRPr lang="fr-FR"/>
          </a:p>
        </p:txBody>
      </p:sp>
      <p:sp>
        <p:nvSpPr>
          <p:cNvPr id="6" name="Slide Number Placeholder 5"/>
          <p:cNvSpPr>
            <a:spLocks noGrp="1"/>
          </p:cNvSpPr>
          <p:nvPr>
            <p:ph type="sldNum" sz="quarter" idx="12"/>
          </p:nvPr>
        </p:nvSpPr>
        <p:spPr/>
        <p:txBody>
          <a:bodyPr/>
          <a:lstStyle>
            <a:lvl1pPr>
              <a:defRPr/>
            </a:lvl1pPr>
          </a:lstStyle>
          <a:p>
            <a:fld id="{2CA109D6-EE9A-4349-A558-E3DBD0EF3FD7}" type="slidenum">
              <a:rPr lang="fr-FR"/>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34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006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2728989C-CC58-47BD-B477-F1806708B183}" type="datetime4">
              <a:rPr lang="fr-FR"/>
              <a:pPr/>
              <a:t>5 février 2015</a:t>
            </a:fld>
            <a:endParaRPr lang="fr-FR"/>
          </a:p>
        </p:txBody>
      </p:sp>
      <p:sp>
        <p:nvSpPr>
          <p:cNvPr id="6" name="Footer Placeholder 5"/>
          <p:cNvSpPr>
            <a:spLocks noGrp="1"/>
          </p:cNvSpPr>
          <p:nvPr>
            <p:ph type="ftr" sz="quarter" idx="11"/>
          </p:nvPr>
        </p:nvSpPr>
        <p:spPr/>
        <p:txBody>
          <a:bodyPr/>
          <a:lstStyle>
            <a:lvl1pPr>
              <a:defRPr/>
            </a:lvl1pPr>
          </a:lstStyle>
          <a:p>
            <a:endParaRPr lang="fr-FR"/>
          </a:p>
        </p:txBody>
      </p:sp>
      <p:sp>
        <p:nvSpPr>
          <p:cNvPr id="7" name="Slide Number Placeholder 6"/>
          <p:cNvSpPr>
            <a:spLocks noGrp="1"/>
          </p:cNvSpPr>
          <p:nvPr>
            <p:ph type="sldNum" sz="quarter" idx="12"/>
          </p:nvPr>
        </p:nvSpPr>
        <p:spPr/>
        <p:txBody>
          <a:bodyPr/>
          <a:lstStyle>
            <a:lvl1pPr>
              <a:defRPr/>
            </a:lvl1pPr>
          </a:lstStyle>
          <a:p>
            <a:fld id="{D01EF066-3D3B-4333-A251-25A2B20C8068}" type="slidenum">
              <a:rPr lang="fr-F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2728989C-CC58-47BD-B477-F1806708B183}" type="datetime4">
              <a:rPr lang="fr-FR"/>
              <a:pPr/>
              <a:t>5 février 2015</a:t>
            </a:fld>
            <a:endParaRPr lang="fr-FR"/>
          </a:p>
        </p:txBody>
      </p:sp>
      <p:sp>
        <p:nvSpPr>
          <p:cNvPr id="8" name="Footer Placeholder 7"/>
          <p:cNvSpPr>
            <a:spLocks noGrp="1"/>
          </p:cNvSpPr>
          <p:nvPr>
            <p:ph type="ftr" sz="quarter" idx="11"/>
          </p:nvPr>
        </p:nvSpPr>
        <p:spPr/>
        <p:txBody>
          <a:bodyPr/>
          <a:lstStyle>
            <a:lvl1pPr>
              <a:defRPr/>
            </a:lvl1pPr>
          </a:lstStyle>
          <a:p>
            <a:endParaRPr lang="fr-FR"/>
          </a:p>
        </p:txBody>
      </p:sp>
      <p:sp>
        <p:nvSpPr>
          <p:cNvPr id="9" name="Slide Number Placeholder 8"/>
          <p:cNvSpPr>
            <a:spLocks noGrp="1"/>
          </p:cNvSpPr>
          <p:nvPr>
            <p:ph type="sldNum" sz="quarter" idx="12"/>
          </p:nvPr>
        </p:nvSpPr>
        <p:spPr/>
        <p:txBody>
          <a:bodyPr/>
          <a:lstStyle>
            <a:lvl1pPr>
              <a:defRPr/>
            </a:lvl1pPr>
          </a:lstStyle>
          <a:p>
            <a:fld id="{81D8D68C-E3C2-4AB4-A6DF-DEE0CA0749E0}" type="slidenum">
              <a:rPr lang="fr-F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2728989C-CC58-47BD-B477-F1806708B183}" type="datetime4">
              <a:rPr lang="fr-FR"/>
              <a:pPr/>
              <a:t>5 février 2015</a:t>
            </a:fld>
            <a:endParaRPr lang="fr-FR"/>
          </a:p>
        </p:txBody>
      </p:sp>
      <p:sp>
        <p:nvSpPr>
          <p:cNvPr id="4" name="Footer Placeholder 3"/>
          <p:cNvSpPr>
            <a:spLocks noGrp="1"/>
          </p:cNvSpPr>
          <p:nvPr>
            <p:ph type="ftr" sz="quarter" idx="11"/>
          </p:nvPr>
        </p:nvSpPr>
        <p:spPr/>
        <p:txBody>
          <a:bodyPr/>
          <a:lstStyle>
            <a:lvl1pPr>
              <a:defRPr/>
            </a:lvl1pPr>
          </a:lstStyle>
          <a:p>
            <a:endParaRPr lang="fr-FR"/>
          </a:p>
        </p:txBody>
      </p:sp>
      <p:sp>
        <p:nvSpPr>
          <p:cNvPr id="5" name="Slide Number Placeholder 4"/>
          <p:cNvSpPr>
            <a:spLocks noGrp="1"/>
          </p:cNvSpPr>
          <p:nvPr>
            <p:ph type="sldNum" sz="quarter" idx="12"/>
          </p:nvPr>
        </p:nvSpPr>
        <p:spPr/>
        <p:txBody>
          <a:bodyPr/>
          <a:lstStyle>
            <a:lvl1pPr>
              <a:defRPr/>
            </a:lvl1pPr>
          </a:lstStyle>
          <a:p>
            <a:fld id="{8863B2EB-5EE8-4A32-AF91-73D6054BF653}" type="slidenum">
              <a:rPr lang="fr-F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2728989C-CC58-47BD-B477-F1806708B183}" type="datetime4">
              <a:rPr lang="fr-FR"/>
              <a:pPr/>
              <a:t>5 février 2015</a:t>
            </a:fld>
            <a:endParaRPr lang="fr-FR"/>
          </a:p>
        </p:txBody>
      </p:sp>
      <p:sp>
        <p:nvSpPr>
          <p:cNvPr id="3" name="Footer Placeholder 2"/>
          <p:cNvSpPr>
            <a:spLocks noGrp="1"/>
          </p:cNvSpPr>
          <p:nvPr>
            <p:ph type="ftr" sz="quarter" idx="11"/>
          </p:nvPr>
        </p:nvSpPr>
        <p:spPr/>
        <p:txBody>
          <a:bodyPr/>
          <a:lstStyle>
            <a:lvl1pPr>
              <a:defRPr/>
            </a:lvl1pPr>
          </a:lstStyle>
          <a:p>
            <a:endParaRPr lang="fr-FR"/>
          </a:p>
        </p:txBody>
      </p:sp>
      <p:sp>
        <p:nvSpPr>
          <p:cNvPr id="4" name="Slide Number Placeholder 3"/>
          <p:cNvSpPr>
            <a:spLocks noGrp="1"/>
          </p:cNvSpPr>
          <p:nvPr>
            <p:ph type="sldNum" sz="quarter" idx="12"/>
          </p:nvPr>
        </p:nvSpPr>
        <p:spPr/>
        <p:txBody>
          <a:bodyPr/>
          <a:lstStyle>
            <a:lvl1pPr>
              <a:defRPr/>
            </a:lvl1pPr>
          </a:lstStyle>
          <a:p>
            <a:fld id="{040F2A13-7B76-4110-9EE9-581DAAAAE3F7}" type="slidenum">
              <a:rPr lang="fr-F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2728989C-CC58-47BD-B477-F1806708B183}" type="datetime4">
              <a:rPr lang="fr-FR"/>
              <a:pPr/>
              <a:t>5 février 2015</a:t>
            </a:fld>
            <a:endParaRPr lang="fr-FR"/>
          </a:p>
        </p:txBody>
      </p:sp>
      <p:sp>
        <p:nvSpPr>
          <p:cNvPr id="6" name="Footer Placeholder 5"/>
          <p:cNvSpPr>
            <a:spLocks noGrp="1"/>
          </p:cNvSpPr>
          <p:nvPr>
            <p:ph type="ftr" sz="quarter" idx="11"/>
          </p:nvPr>
        </p:nvSpPr>
        <p:spPr/>
        <p:txBody>
          <a:bodyPr/>
          <a:lstStyle>
            <a:lvl1pPr>
              <a:defRPr/>
            </a:lvl1pPr>
          </a:lstStyle>
          <a:p>
            <a:endParaRPr lang="fr-FR"/>
          </a:p>
        </p:txBody>
      </p:sp>
      <p:sp>
        <p:nvSpPr>
          <p:cNvPr id="7" name="Slide Number Placeholder 6"/>
          <p:cNvSpPr>
            <a:spLocks noGrp="1"/>
          </p:cNvSpPr>
          <p:nvPr>
            <p:ph type="sldNum" sz="quarter" idx="12"/>
          </p:nvPr>
        </p:nvSpPr>
        <p:spPr/>
        <p:txBody>
          <a:bodyPr/>
          <a:lstStyle>
            <a:lvl1pPr>
              <a:defRPr/>
            </a:lvl1pPr>
          </a:lstStyle>
          <a:p>
            <a:fld id="{47D1A09F-1138-4483-A624-BEB2B303D894}" type="slidenum">
              <a:rPr lang="fr-F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2728989C-CC58-47BD-B477-F1806708B183}" type="datetime4">
              <a:rPr lang="fr-FR"/>
              <a:pPr/>
              <a:t>5 février 2015</a:t>
            </a:fld>
            <a:endParaRPr lang="fr-FR"/>
          </a:p>
        </p:txBody>
      </p:sp>
      <p:sp>
        <p:nvSpPr>
          <p:cNvPr id="6" name="Footer Placeholder 5"/>
          <p:cNvSpPr>
            <a:spLocks noGrp="1"/>
          </p:cNvSpPr>
          <p:nvPr>
            <p:ph type="ftr" sz="quarter" idx="11"/>
          </p:nvPr>
        </p:nvSpPr>
        <p:spPr/>
        <p:txBody>
          <a:bodyPr/>
          <a:lstStyle>
            <a:lvl1pPr>
              <a:defRPr/>
            </a:lvl1pPr>
          </a:lstStyle>
          <a:p>
            <a:endParaRPr lang="fr-FR"/>
          </a:p>
        </p:txBody>
      </p:sp>
      <p:sp>
        <p:nvSpPr>
          <p:cNvPr id="7" name="Slide Number Placeholder 6"/>
          <p:cNvSpPr>
            <a:spLocks noGrp="1"/>
          </p:cNvSpPr>
          <p:nvPr>
            <p:ph type="sldNum" sz="quarter" idx="12"/>
          </p:nvPr>
        </p:nvSpPr>
        <p:spPr/>
        <p:txBody>
          <a:bodyPr/>
          <a:lstStyle>
            <a:lvl1pPr>
              <a:defRPr/>
            </a:lvl1pPr>
          </a:lstStyle>
          <a:p>
            <a:fld id="{65C827D0-DE59-4B63-A074-37BCA385D17E}" type="slidenum">
              <a:rPr lang="fr-F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15" cstate="print">
            <a:lum bright="2000" contrast="2000"/>
          </a:blip>
          <a:srcRect/>
          <a:stretch>
            <a:fillRect/>
          </a:stretch>
        </p:blipFill>
        <p:spPr bwMode="auto">
          <a:xfrm>
            <a:off x="6450013" y="2279650"/>
            <a:ext cx="2693987" cy="4572000"/>
          </a:xfrm>
          <a:prstGeom prst="rect">
            <a:avLst/>
          </a:prstGeom>
          <a:noFill/>
        </p:spPr>
      </p:pic>
      <p:sp>
        <p:nvSpPr>
          <p:cNvPr id="10243" name="Rectangle 3"/>
          <p:cNvSpPr>
            <a:spLocks noChangeArrowheads="1"/>
          </p:cNvSpPr>
          <p:nvPr/>
        </p:nvSpPr>
        <p:spPr bwMode="auto">
          <a:xfrm>
            <a:off x="0" y="6629400"/>
            <a:ext cx="3048000" cy="228600"/>
          </a:xfrm>
          <a:prstGeom prst="rect">
            <a:avLst/>
          </a:prstGeom>
          <a:solidFill>
            <a:srgbClr val="99CC00"/>
          </a:solidFill>
          <a:ln w="9525">
            <a:noFill/>
            <a:miter lim="800000"/>
            <a:headEnd/>
            <a:tailEnd/>
          </a:ln>
          <a:effectLst/>
        </p:spPr>
        <p:txBody>
          <a:bodyPr wrap="none" anchor="ctr"/>
          <a:lstStyle/>
          <a:p>
            <a:endParaRPr lang="en-GB"/>
          </a:p>
        </p:txBody>
      </p:sp>
      <p:sp>
        <p:nvSpPr>
          <p:cNvPr id="10244" name="Rectangle 4"/>
          <p:cNvSpPr>
            <a:spLocks noChangeArrowheads="1"/>
          </p:cNvSpPr>
          <p:nvPr/>
        </p:nvSpPr>
        <p:spPr bwMode="auto">
          <a:xfrm>
            <a:off x="3048000" y="6629400"/>
            <a:ext cx="3048000" cy="228600"/>
          </a:xfrm>
          <a:prstGeom prst="rect">
            <a:avLst/>
          </a:prstGeom>
          <a:solidFill>
            <a:srgbClr val="0033CC"/>
          </a:solidFill>
          <a:ln w="9525">
            <a:noFill/>
            <a:miter lim="800000"/>
            <a:headEnd/>
            <a:tailEnd/>
          </a:ln>
          <a:effectLst/>
        </p:spPr>
        <p:txBody>
          <a:bodyPr wrap="none" anchor="ctr"/>
          <a:lstStyle/>
          <a:p>
            <a:endParaRPr lang="en-GB"/>
          </a:p>
        </p:txBody>
      </p:sp>
      <p:sp>
        <p:nvSpPr>
          <p:cNvPr id="10245" name="Rectangle 5"/>
          <p:cNvSpPr>
            <a:spLocks noChangeArrowheads="1"/>
          </p:cNvSpPr>
          <p:nvPr/>
        </p:nvSpPr>
        <p:spPr bwMode="auto">
          <a:xfrm>
            <a:off x="6096000" y="6629400"/>
            <a:ext cx="3048000" cy="228600"/>
          </a:xfrm>
          <a:prstGeom prst="rect">
            <a:avLst/>
          </a:prstGeom>
          <a:solidFill>
            <a:srgbClr val="CC6600"/>
          </a:solidFill>
          <a:ln w="9525">
            <a:noFill/>
            <a:miter lim="800000"/>
            <a:headEnd/>
            <a:tailEnd/>
          </a:ln>
          <a:effectLst/>
        </p:spPr>
        <p:txBody>
          <a:bodyPr wrap="none" anchor="ctr"/>
          <a:lstStyle/>
          <a:p>
            <a:endParaRPr lang="en-GB"/>
          </a:p>
        </p:txBody>
      </p:sp>
      <p:sp>
        <p:nvSpPr>
          <p:cNvPr id="10246" name="Rectangle 6"/>
          <p:cNvSpPr>
            <a:spLocks noGrp="1" noChangeArrowheads="1"/>
          </p:cNvSpPr>
          <p:nvPr>
            <p:ph type="title"/>
          </p:nvPr>
        </p:nvSpPr>
        <p:spPr bwMode="auto">
          <a:xfrm>
            <a:off x="2133600" y="381000"/>
            <a:ext cx="6705600" cy="685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fr-FR" smtClean="0"/>
              <a:t>Cliquez pour modifier le style du titre du masque</a:t>
            </a:r>
          </a:p>
        </p:txBody>
      </p:sp>
      <p:sp>
        <p:nvSpPr>
          <p:cNvPr id="10247" name="Rectangle 7"/>
          <p:cNvSpPr>
            <a:spLocks noGrp="1" noChangeArrowheads="1"/>
          </p:cNvSpPr>
          <p:nvPr>
            <p:ph type="body" idx="1"/>
          </p:nvPr>
        </p:nvSpPr>
        <p:spPr bwMode="auto">
          <a:xfrm>
            <a:off x="533400" y="1447800"/>
            <a:ext cx="8382000" cy="464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48" name="Rectangle 8"/>
          <p:cNvSpPr>
            <a:spLocks noGrp="1" noChangeArrowheads="1"/>
          </p:cNvSpPr>
          <p:nvPr>
            <p:ph type="dt" sz="half" idx="2"/>
          </p:nvPr>
        </p:nvSpPr>
        <p:spPr bwMode="auto">
          <a:xfrm>
            <a:off x="0" y="6629400"/>
            <a:ext cx="1600200" cy="2746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r">
              <a:defRPr sz="1200">
                <a:solidFill>
                  <a:schemeClr val="bg1"/>
                </a:solidFill>
                <a:latin typeface="+mn-lt"/>
              </a:defRPr>
            </a:lvl1pPr>
          </a:lstStyle>
          <a:p>
            <a:fld id="{2728989C-CC58-47BD-B477-F1806708B183}" type="datetime4">
              <a:rPr lang="fr-FR"/>
              <a:pPr/>
              <a:t>5 février 2015</a:t>
            </a:fld>
            <a:endParaRPr lang="fr-FR"/>
          </a:p>
        </p:txBody>
      </p:sp>
      <p:sp>
        <p:nvSpPr>
          <p:cNvPr id="10249" name="Rectangle 9"/>
          <p:cNvSpPr>
            <a:spLocks noGrp="1" noChangeArrowheads="1"/>
          </p:cNvSpPr>
          <p:nvPr>
            <p:ph type="ftr" sz="quarter" idx="3"/>
          </p:nvPr>
        </p:nvSpPr>
        <p:spPr bwMode="auto">
          <a:xfrm>
            <a:off x="2936875" y="6529388"/>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ctr">
              <a:defRPr sz="1400">
                <a:latin typeface="Arial" charset="0"/>
              </a:defRPr>
            </a:lvl1pPr>
          </a:lstStyle>
          <a:p>
            <a:endParaRPr lang="fr-FR"/>
          </a:p>
        </p:txBody>
      </p:sp>
      <p:sp>
        <p:nvSpPr>
          <p:cNvPr id="10251" name="Rectangle 11"/>
          <p:cNvSpPr>
            <a:spLocks noGrp="1" noChangeArrowheads="1"/>
          </p:cNvSpPr>
          <p:nvPr>
            <p:ph type="sldNum" sz="quarter" idx="4"/>
          </p:nvPr>
        </p:nvSpPr>
        <p:spPr bwMode="auto">
          <a:xfrm>
            <a:off x="8534400" y="6629400"/>
            <a:ext cx="587375" cy="274638"/>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spAutoFit/>
          </a:bodyPr>
          <a:lstStyle>
            <a:lvl1pPr>
              <a:defRPr sz="1200" b="1">
                <a:solidFill>
                  <a:schemeClr val="bg1"/>
                </a:solidFill>
                <a:latin typeface="+mn-lt"/>
              </a:defRPr>
            </a:lvl1pPr>
          </a:lstStyle>
          <a:p>
            <a:fld id="{669A178D-F1A1-4011-8A25-546623401D4C}" type="slidenum">
              <a:rPr lang="fr-FR"/>
              <a:pPr/>
              <a:t>‹#›</a:t>
            </a:fld>
            <a:endParaRPr lang="fr-FR"/>
          </a:p>
        </p:txBody>
      </p:sp>
      <p:pic>
        <p:nvPicPr>
          <p:cNvPr id="10252" name="Picture 12" descr="Action contre la Faim"/>
          <p:cNvPicPr>
            <a:picLocks noChangeAspect="1" noChangeArrowheads="1"/>
          </p:cNvPicPr>
          <p:nvPr userDrawn="1"/>
        </p:nvPicPr>
        <p:blipFill>
          <a:blip r:embed="rId16" cstate="print"/>
          <a:srcRect/>
          <a:stretch>
            <a:fillRect/>
          </a:stretch>
        </p:blipFill>
        <p:spPr bwMode="auto">
          <a:xfrm>
            <a:off x="280988" y="188913"/>
            <a:ext cx="1627187" cy="976312"/>
          </a:xfrm>
          <a:prstGeom prst="rect">
            <a:avLst/>
          </a:prstGeom>
          <a:noFill/>
        </p:spPr>
      </p:pic>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 id="2147483666" r:id="rId13"/>
  </p:sldLayoutIdLst>
  <p:hf hdr="0" ftr="0"/>
  <p:txStyles>
    <p:titleStyle>
      <a:lvl1pPr algn="l" rtl="0" fontAlgn="base">
        <a:lnSpc>
          <a:spcPct val="90000"/>
        </a:lnSpc>
        <a:spcBef>
          <a:spcPct val="0"/>
        </a:spcBef>
        <a:spcAft>
          <a:spcPct val="0"/>
        </a:spcAft>
        <a:defRPr sz="2800" b="1">
          <a:solidFill>
            <a:srgbClr val="CC6600"/>
          </a:solidFill>
          <a:latin typeface="+mj-lt"/>
          <a:ea typeface="+mj-ea"/>
          <a:cs typeface="+mj-cs"/>
        </a:defRPr>
      </a:lvl1pPr>
      <a:lvl2pPr algn="l" rtl="0" fontAlgn="base">
        <a:lnSpc>
          <a:spcPct val="90000"/>
        </a:lnSpc>
        <a:spcBef>
          <a:spcPct val="0"/>
        </a:spcBef>
        <a:spcAft>
          <a:spcPct val="0"/>
        </a:spcAft>
        <a:defRPr sz="2800" b="1">
          <a:solidFill>
            <a:srgbClr val="CC6600"/>
          </a:solidFill>
          <a:latin typeface="Trebuchet MS" pitchFamily="20" charset="0"/>
        </a:defRPr>
      </a:lvl2pPr>
      <a:lvl3pPr algn="l" rtl="0" fontAlgn="base">
        <a:lnSpc>
          <a:spcPct val="90000"/>
        </a:lnSpc>
        <a:spcBef>
          <a:spcPct val="0"/>
        </a:spcBef>
        <a:spcAft>
          <a:spcPct val="0"/>
        </a:spcAft>
        <a:defRPr sz="2800" b="1">
          <a:solidFill>
            <a:srgbClr val="CC6600"/>
          </a:solidFill>
          <a:latin typeface="Trebuchet MS" pitchFamily="20" charset="0"/>
        </a:defRPr>
      </a:lvl3pPr>
      <a:lvl4pPr algn="l" rtl="0" fontAlgn="base">
        <a:lnSpc>
          <a:spcPct val="90000"/>
        </a:lnSpc>
        <a:spcBef>
          <a:spcPct val="0"/>
        </a:spcBef>
        <a:spcAft>
          <a:spcPct val="0"/>
        </a:spcAft>
        <a:defRPr sz="2800" b="1">
          <a:solidFill>
            <a:srgbClr val="CC6600"/>
          </a:solidFill>
          <a:latin typeface="Trebuchet MS" pitchFamily="20" charset="0"/>
        </a:defRPr>
      </a:lvl4pPr>
      <a:lvl5pPr algn="l" rtl="0" fontAlgn="base">
        <a:lnSpc>
          <a:spcPct val="90000"/>
        </a:lnSpc>
        <a:spcBef>
          <a:spcPct val="0"/>
        </a:spcBef>
        <a:spcAft>
          <a:spcPct val="0"/>
        </a:spcAft>
        <a:defRPr sz="2800" b="1">
          <a:solidFill>
            <a:srgbClr val="CC6600"/>
          </a:solidFill>
          <a:latin typeface="Trebuchet MS" pitchFamily="20" charset="0"/>
        </a:defRPr>
      </a:lvl5pPr>
      <a:lvl6pPr marL="457200" algn="l" rtl="0" fontAlgn="base">
        <a:lnSpc>
          <a:spcPct val="90000"/>
        </a:lnSpc>
        <a:spcBef>
          <a:spcPct val="0"/>
        </a:spcBef>
        <a:spcAft>
          <a:spcPct val="0"/>
        </a:spcAft>
        <a:defRPr sz="2800" b="1">
          <a:solidFill>
            <a:srgbClr val="CC6600"/>
          </a:solidFill>
          <a:latin typeface="Trebuchet MS" pitchFamily="20" charset="0"/>
        </a:defRPr>
      </a:lvl6pPr>
      <a:lvl7pPr marL="914400" algn="l" rtl="0" fontAlgn="base">
        <a:lnSpc>
          <a:spcPct val="90000"/>
        </a:lnSpc>
        <a:spcBef>
          <a:spcPct val="0"/>
        </a:spcBef>
        <a:spcAft>
          <a:spcPct val="0"/>
        </a:spcAft>
        <a:defRPr sz="2800" b="1">
          <a:solidFill>
            <a:srgbClr val="CC6600"/>
          </a:solidFill>
          <a:latin typeface="Trebuchet MS" pitchFamily="20" charset="0"/>
        </a:defRPr>
      </a:lvl7pPr>
      <a:lvl8pPr marL="1371600" algn="l" rtl="0" fontAlgn="base">
        <a:lnSpc>
          <a:spcPct val="90000"/>
        </a:lnSpc>
        <a:spcBef>
          <a:spcPct val="0"/>
        </a:spcBef>
        <a:spcAft>
          <a:spcPct val="0"/>
        </a:spcAft>
        <a:defRPr sz="2800" b="1">
          <a:solidFill>
            <a:srgbClr val="CC6600"/>
          </a:solidFill>
          <a:latin typeface="Trebuchet MS" pitchFamily="20" charset="0"/>
        </a:defRPr>
      </a:lvl8pPr>
      <a:lvl9pPr marL="1828800" algn="l" rtl="0" fontAlgn="base">
        <a:lnSpc>
          <a:spcPct val="90000"/>
        </a:lnSpc>
        <a:spcBef>
          <a:spcPct val="0"/>
        </a:spcBef>
        <a:spcAft>
          <a:spcPct val="0"/>
        </a:spcAft>
        <a:defRPr sz="2800" b="1">
          <a:solidFill>
            <a:srgbClr val="CC6600"/>
          </a:solidFill>
          <a:latin typeface="Trebuchet MS" pitchFamily="20" charset="0"/>
        </a:defRPr>
      </a:lvl9pPr>
    </p:titleStyle>
    <p:bodyStyle>
      <a:lvl1pPr marL="342900" indent="-342900" algn="l" rtl="0" fontAlgn="base">
        <a:spcBef>
          <a:spcPct val="20000"/>
        </a:spcBef>
        <a:spcAft>
          <a:spcPct val="0"/>
        </a:spcAft>
        <a:buClr>
          <a:srgbClr val="99CC00"/>
        </a:buClr>
        <a:buFont typeface="Wingdings" pitchFamily="20" charset="2"/>
        <a:buChar char="§"/>
        <a:defRPr sz="2500">
          <a:solidFill>
            <a:srgbClr val="000000"/>
          </a:solidFill>
          <a:latin typeface="+mn-lt"/>
          <a:ea typeface="+mn-ea"/>
          <a:cs typeface="+mn-cs"/>
        </a:defRPr>
      </a:lvl1pPr>
      <a:lvl2pPr marL="742950" indent="-285750" algn="l" rtl="0" fontAlgn="base">
        <a:spcBef>
          <a:spcPct val="20000"/>
        </a:spcBef>
        <a:spcAft>
          <a:spcPct val="0"/>
        </a:spcAft>
        <a:buClr>
          <a:srgbClr val="99CC00"/>
        </a:buClr>
        <a:buChar char="•"/>
        <a:defRPr sz="2400">
          <a:solidFill>
            <a:srgbClr val="000000"/>
          </a:solidFill>
          <a:latin typeface="+mn-lt"/>
        </a:defRPr>
      </a:lvl2pPr>
      <a:lvl3pPr marL="1143000" indent="-228600" algn="l" rtl="0" fontAlgn="base">
        <a:spcBef>
          <a:spcPct val="20000"/>
        </a:spcBef>
        <a:spcAft>
          <a:spcPct val="0"/>
        </a:spcAft>
        <a:buClr>
          <a:srgbClr val="99CC00"/>
        </a:buClr>
        <a:buChar char="—"/>
        <a:defRPr sz="2000">
          <a:solidFill>
            <a:srgbClr val="000000"/>
          </a:solidFill>
          <a:latin typeface="+mn-lt"/>
        </a:defRPr>
      </a:lvl3pPr>
      <a:lvl4pPr marL="1600200" indent="-228600" algn="l" rtl="0" fontAlgn="base">
        <a:spcBef>
          <a:spcPct val="20000"/>
        </a:spcBef>
        <a:spcAft>
          <a:spcPct val="0"/>
        </a:spcAft>
        <a:buClr>
          <a:srgbClr val="99CC00"/>
        </a:buClr>
        <a:buChar char="·"/>
        <a:defRPr>
          <a:solidFill>
            <a:srgbClr val="000000"/>
          </a:solidFill>
          <a:latin typeface="+mn-lt"/>
        </a:defRPr>
      </a:lvl4pPr>
      <a:lvl5pPr marL="2057400" indent="-228600" algn="l" rtl="0" fontAlgn="base">
        <a:spcBef>
          <a:spcPct val="20000"/>
        </a:spcBef>
        <a:spcAft>
          <a:spcPct val="0"/>
        </a:spcAft>
        <a:buClr>
          <a:srgbClr val="99CC00"/>
        </a:buClr>
        <a:buChar char="­"/>
        <a:defRPr>
          <a:solidFill>
            <a:srgbClr val="000000"/>
          </a:solidFill>
          <a:latin typeface="+mn-lt"/>
        </a:defRPr>
      </a:lvl5pPr>
      <a:lvl6pPr marL="2514600" indent="-228600" algn="l" rtl="0" fontAlgn="base">
        <a:spcBef>
          <a:spcPct val="20000"/>
        </a:spcBef>
        <a:spcAft>
          <a:spcPct val="0"/>
        </a:spcAft>
        <a:buClr>
          <a:srgbClr val="99CC00"/>
        </a:buClr>
        <a:buChar char="­"/>
        <a:defRPr>
          <a:solidFill>
            <a:srgbClr val="000000"/>
          </a:solidFill>
          <a:latin typeface="+mn-lt"/>
        </a:defRPr>
      </a:lvl6pPr>
      <a:lvl7pPr marL="2971800" indent="-228600" algn="l" rtl="0" fontAlgn="base">
        <a:spcBef>
          <a:spcPct val="20000"/>
        </a:spcBef>
        <a:spcAft>
          <a:spcPct val="0"/>
        </a:spcAft>
        <a:buClr>
          <a:srgbClr val="99CC00"/>
        </a:buClr>
        <a:buChar char="­"/>
        <a:defRPr>
          <a:solidFill>
            <a:srgbClr val="000000"/>
          </a:solidFill>
          <a:latin typeface="+mn-lt"/>
        </a:defRPr>
      </a:lvl7pPr>
      <a:lvl8pPr marL="3429000" indent="-228600" algn="l" rtl="0" fontAlgn="base">
        <a:spcBef>
          <a:spcPct val="20000"/>
        </a:spcBef>
        <a:spcAft>
          <a:spcPct val="0"/>
        </a:spcAft>
        <a:buClr>
          <a:srgbClr val="99CC00"/>
        </a:buClr>
        <a:buChar char="­"/>
        <a:defRPr>
          <a:solidFill>
            <a:srgbClr val="000000"/>
          </a:solidFill>
          <a:latin typeface="+mn-lt"/>
        </a:defRPr>
      </a:lvl8pPr>
      <a:lvl9pPr marL="3886200" indent="-228600" algn="l" rtl="0" fontAlgn="base">
        <a:spcBef>
          <a:spcPct val="20000"/>
        </a:spcBef>
        <a:spcAft>
          <a:spcPct val="0"/>
        </a:spcAft>
        <a:buClr>
          <a:srgbClr val="99CC00"/>
        </a:buClr>
        <a:buChar char="­"/>
        <a:defRPr>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dt" sz="half" idx="2"/>
          </p:nvPr>
        </p:nvSpPr>
        <p:spPr/>
        <p:txBody>
          <a:bodyPr/>
          <a:lstStyle/>
          <a:p>
            <a:fld id="{98A37C85-652E-427C-9655-09C5581F7977}" type="datetime4">
              <a:rPr lang="fr-FR"/>
              <a:pPr/>
              <a:t>5 février 2015</a:t>
            </a:fld>
            <a:endParaRPr lang="fr-FR"/>
          </a:p>
        </p:txBody>
      </p:sp>
      <p:sp>
        <p:nvSpPr>
          <p:cNvPr id="2050" name="Rectangle 2"/>
          <p:cNvSpPr>
            <a:spLocks noGrp="1" noChangeArrowheads="1"/>
          </p:cNvSpPr>
          <p:nvPr>
            <p:ph type="ctrTitle"/>
          </p:nvPr>
        </p:nvSpPr>
        <p:spPr/>
        <p:txBody>
          <a:bodyPr/>
          <a:lstStyle/>
          <a:p>
            <a:r>
              <a:rPr lang="en-US" dirty="0" smtClean="0"/>
              <a:t>FSL Assessment Briefing</a:t>
            </a:r>
            <a:endParaRPr lang="en-US" dirty="0"/>
          </a:p>
        </p:txBody>
      </p:sp>
      <p:sp>
        <p:nvSpPr>
          <p:cNvPr id="2051" name="Rectangle 3"/>
          <p:cNvSpPr>
            <a:spLocks noGrp="1" noChangeArrowheads="1"/>
          </p:cNvSpPr>
          <p:nvPr>
            <p:ph type="subTitle" idx="1"/>
          </p:nvPr>
        </p:nvSpPr>
        <p:spPr/>
        <p:txBody>
          <a:bodyPr/>
          <a:lstStyle/>
          <a:p>
            <a:r>
              <a:rPr lang="en-US" dirty="0" smtClean="0"/>
              <a:t>Bekaa Area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728989C-CC58-47BD-B477-F1806708B183}" type="datetime4">
              <a:rPr lang="fr-FR"/>
              <a:pPr/>
              <a:t>5 février 2015</a:t>
            </a:fld>
            <a:endParaRPr lang="fr-FR"/>
          </a:p>
        </p:txBody>
      </p:sp>
      <p:sp>
        <p:nvSpPr>
          <p:cNvPr id="5" name="Slide Number Placeholder 5"/>
          <p:cNvSpPr>
            <a:spLocks noGrp="1"/>
          </p:cNvSpPr>
          <p:nvPr>
            <p:ph type="sldNum" sz="quarter" idx="12"/>
          </p:nvPr>
        </p:nvSpPr>
        <p:spPr/>
        <p:txBody>
          <a:bodyPr/>
          <a:lstStyle/>
          <a:p>
            <a:fld id="{F7193E16-D803-4ACC-97B5-464085D15492}" type="slidenum">
              <a:rPr lang="fr-FR"/>
              <a:pPr/>
              <a:t>2</a:t>
            </a:fld>
            <a:endParaRPr lang="fr-FR"/>
          </a:p>
        </p:txBody>
      </p:sp>
      <p:sp>
        <p:nvSpPr>
          <p:cNvPr id="1026" name="Rectangle 2"/>
          <p:cNvSpPr>
            <a:spLocks noGrp="1" noChangeArrowheads="1"/>
          </p:cNvSpPr>
          <p:nvPr>
            <p:ph type="title"/>
          </p:nvPr>
        </p:nvSpPr>
        <p:spPr/>
        <p:txBody>
          <a:bodyPr/>
          <a:lstStyle/>
          <a:p>
            <a:r>
              <a:rPr lang="en-US" dirty="0" smtClean="0"/>
              <a:t>What?</a:t>
            </a:r>
            <a:endParaRPr lang="en-US" dirty="0"/>
          </a:p>
        </p:txBody>
      </p:sp>
      <p:sp>
        <p:nvSpPr>
          <p:cNvPr id="1027" name="Rectangle 3"/>
          <p:cNvSpPr>
            <a:spLocks noGrp="1" noChangeArrowheads="1"/>
          </p:cNvSpPr>
          <p:nvPr>
            <p:ph type="body" idx="1"/>
          </p:nvPr>
        </p:nvSpPr>
        <p:spPr/>
        <p:txBody>
          <a:bodyPr/>
          <a:lstStyle/>
          <a:p>
            <a:r>
              <a:rPr lang="en-US" dirty="0" smtClean="0"/>
              <a:t>FGDs with refugees, Lebanese workers/owners and KIs with Coop reps, Municipalities, etc</a:t>
            </a:r>
          </a:p>
          <a:p>
            <a:r>
              <a:rPr lang="en-US" dirty="0" smtClean="0"/>
              <a:t>4 FGDs with Lebanese and 6 FGDs with refugees</a:t>
            </a:r>
          </a:p>
          <a:p>
            <a:r>
              <a:rPr lang="en-US" dirty="0" err="1" smtClean="0"/>
              <a:t>Hermel</a:t>
            </a:r>
            <a:r>
              <a:rPr lang="en-US" dirty="0" smtClean="0"/>
              <a:t>, </a:t>
            </a:r>
            <a:r>
              <a:rPr lang="en-US" dirty="0" err="1" smtClean="0"/>
              <a:t>Ghazze</a:t>
            </a:r>
            <a:r>
              <a:rPr lang="en-US" dirty="0" smtClean="0"/>
              <a:t>, </a:t>
            </a:r>
            <a:r>
              <a:rPr lang="en-US" dirty="0" err="1" smtClean="0"/>
              <a:t>Faour</a:t>
            </a:r>
            <a:r>
              <a:rPr lang="en-US" dirty="0" smtClean="0"/>
              <a:t>, </a:t>
            </a:r>
            <a:r>
              <a:rPr lang="en-US" dirty="0" err="1" smtClean="0"/>
              <a:t>Tamnine</a:t>
            </a:r>
            <a:r>
              <a:rPr lang="en-US" dirty="0" smtClean="0"/>
              <a:t>, </a:t>
            </a:r>
            <a:r>
              <a:rPr lang="en-US" dirty="0" err="1" smtClean="0"/>
              <a:t>Fayda</a:t>
            </a:r>
            <a:r>
              <a:rPr lang="en-US" dirty="0" smtClean="0"/>
              <a:t>, </a:t>
            </a:r>
            <a:r>
              <a:rPr lang="en-US" dirty="0" err="1" smtClean="0"/>
              <a:t>Saadnayel</a:t>
            </a:r>
            <a:endParaRPr lang="en-US" dirty="0" smtClean="0"/>
          </a:p>
          <a:p>
            <a:r>
              <a:rPr lang="en-US" dirty="0" smtClean="0"/>
              <a:t>Seasonal calendars, livelihood zones</a:t>
            </a:r>
          </a:p>
          <a:p>
            <a:endParaRPr lang="en-US" dirty="0" smtClean="0"/>
          </a:p>
          <a:p>
            <a:endParaRPr lang="en-US" dirty="0" smtClean="0"/>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728989C-CC58-47BD-B477-F1806708B183}" type="datetime4">
              <a:rPr lang="fr-FR"/>
              <a:pPr/>
              <a:t>5 février 2015</a:t>
            </a:fld>
            <a:endParaRPr lang="fr-FR"/>
          </a:p>
        </p:txBody>
      </p:sp>
      <p:sp>
        <p:nvSpPr>
          <p:cNvPr id="5" name="Slide Number Placeholder 5"/>
          <p:cNvSpPr>
            <a:spLocks noGrp="1"/>
          </p:cNvSpPr>
          <p:nvPr>
            <p:ph type="sldNum" sz="quarter" idx="12"/>
          </p:nvPr>
        </p:nvSpPr>
        <p:spPr/>
        <p:txBody>
          <a:bodyPr/>
          <a:lstStyle/>
          <a:p>
            <a:fld id="{F7193E16-D803-4ACC-97B5-464085D15492}" type="slidenum">
              <a:rPr lang="fr-FR"/>
              <a:pPr/>
              <a:t>3</a:t>
            </a:fld>
            <a:endParaRPr lang="fr-FR"/>
          </a:p>
        </p:txBody>
      </p:sp>
      <p:sp>
        <p:nvSpPr>
          <p:cNvPr id="1026" name="Rectangle 2"/>
          <p:cNvSpPr>
            <a:spLocks noGrp="1" noChangeArrowheads="1"/>
          </p:cNvSpPr>
          <p:nvPr>
            <p:ph type="title"/>
          </p:nvPr>
        </p:nvSpPr>
        <p:spPr/>
        <p:txBody>
          <a:bodyPr/>
          <a:lstStyle/>
          <a:p>
            <a:r>
              <a:rPr lang="en-US" dirty="0" smtClean="0"/>
              <a:t>Findings</a:t>
            </a:r>
            <a:endParaRPr lang="en-US" dirty="0"/>
          </a:p>
        </p:txBody>
      </p:sp>
      <p:sp>
        <p:nvSpPr>
          <p:cNvPr id="1027" name="Rectangle 3"/>
          <p:cNvSpPr>
            <a:spLocks noGrp="1" noChangeArrowheads="1"/>
          </p:cNvSpPr>
          <p:nvPr>
            <p:ph type="body" idx="1"/>
          </p:nvPr>
        </p:nvSpPr>
        <p:spPr/>
        <p:txBody>
          <a:bodyPr/>
          <a:lstStyle/>
          <a:p>
            <a:r>
              <a:rPr lang="en-US" dirty="0" smtClean="0"/>
              <a:t>Food consumption trends</a:t>
            </a:r>
          </a:p>
          <a:p>
            <a:r>
              <a:rPr lang="en-US" dirty="0" smtClean="0"/>
              <a:t>Debt trends</a:t>
            </a:r>
          </a:p>
          <a:p>
            <a:r>
              <a:rPr lang="en-US" dirty="0" smtClean="0"/>
              <a:t>Livelihoods trends</a:t>
            </a:r>
          </a:p>
          <a:p>
            <a:endParaRPr lang="en-US" dirty="0" smtClean="0"/>
          </a:p>
          <a:p>
            <a:endParaRPr lang="en-US" dirty="0" smtClean="0"/>
          </a:p>
          <a:p>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728989C-CC58-47BD-B477-F1806708B183}" type="datetime4">
              <a:rPr lang="fr-FR"/>
              <a:pPr/>
              <a:t>5 février 2015</a:t>
            </a:fld>
            <a:endParaRPr lang="fr-FR"/>
          </a:p>
        </p:txBody>
      </p:sp>
      <p:sp>
        <p:nvSpPr>
          <p:cNvPr id="5" name="Slide Number Placeholder 5"/>
          <p:cNvSpPr>
            <a:spLocks noGrp="1"/>
          </p:cNvSpPr>
          <p:nvPr>
            <p:ph type="sldNum" sz="quarter" idx="12"/>
          </p:nvPr>
        </p:nvSpPr>
        <p:spPr/>
        <p:txBody>
          <a:bodyPr/>
          <a:lstStyle/>
          <a:p>
            <a:fld id="{F7193E16-D803-4ACC-97B5-464085D15492}" type="slidenum">
              <a:rPr lang="fr-FR"/>
              <a:pPr/>
              <a:t>4</a:t>
            </a:fld>
            <a:endParaRPr lang="fr-FR"/>
          </a:p>
        </p:txBody>
      </p:sp>
      <p:sp>
        <p:nvSpPr>
          <p:cNvPr id="1026" name="Rectangle 2"/>
          <p:cNvSpPr>
            <a:spLocks noGrp="1" noChangeArrowheads="1"/>
          </p:cNvSpPr>
          <p:nvPr>
            <p:ph type="title"/>
          </p:nvPr>
        </p:nvSpPr>
        <p:spPr/>
        <p:txBody>
          <a:bodyPr/>
          <a:lstStyle/>
          <a:p>
            <a:r>
              <a:rPr lang="en-US" dirty="0" smtClean="0"/>
              <a:t>Findings</a:t>
            </a:r>
            <a:endParaRPr lang="en-US" dirty="0"/>
          </a:p>
        </p:txBody>
      </p:sp>
      <p:sp>
        <p:nvSpPr>
          <p:cNvPr id="1027" name="Rectangle 3"/>
          <p:cNvSpPr>
            <a:spLocks noGrp="1" noChangeArrowheads="1"/>
          </p:cNvSpPr>
          <p:nvPr>
            <p:ph type="body" idx="1"/>
          </p:nvPr>
        </p:nvSpPr>
        <p:spPr/>
        <p:txBody>
          <a:bodyPr/>
          <a:lstStyle/>
          <a:p>
            <a:r>
              <a:rPr lang="en-US" dirty="0" smtClean="0"/>
              <a:t>Sector details</a:t>
            </a:r>
          </a:p>
          <a:p>
            <a:r>
              <a:rPr lang="en-US" dirty="0" smtClean="0"/>
              <a:t>Sector Problems</a:t>
            </a:r>
          </a:p>
          <a:p>
            <a:r>
              <a:rPr lang="en-US" dirty="0" smtClean="0"/>
              <a:t>Needs</a:t>
            </a:r>
          </a:p>
          <a:p>
            <a:r>
              <a:rPr lang="en-US" dirty="0" smtClean="0"/>
              <a:t>Suggestions</a:t>
            </a:r>
          </a:p>
          <a:p>
            <a:endParaRPr lang="en-US" dirty="0" smtClean="0"/>
          </a:p>
          <a:p>
            <a:endParaRPr lang="en-US" dirty="0" smtClean="0"/>
          </a:p>
          <a:p>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728989C-CC58-47BD-B477-F1806708B183}" type="datetime4">
              <a:rPr lang="fr-FR"/>
              <a:pPr/>
              <a:t>5 février 2015</a:t>
            </a:fld>
            <a:endParaRPr lang="fr-FR"/>
          </a:p>
        </p:txBody>
      </p:sp>
      <p:sp>
        <p:nvSpPr>
          <p:cNvPr id="5" name="Slide Number Placeholder 5"/>
          <p:cNvSpPr>
            <a:spLocks noGrp="1"/>
          </p:cNvSpPr>
          <p:nvPr>
            <p:ph type="sldNum" sz="quarter" idx="12"/>
          </p:nvPr>
        </p:nvSpPr>
        <p:spPr/>
        <p:txBody>
          <a:bodyPr/>
          <a:lstStyle/>
          <a:p>
            <a:fld id="{F7193E16-D803-4ACC-97B5-464085D15492}" type="slidenum">
              <a:rPr lang="fr-FR"/>
              <a:pPr/>
              <a:t>5</a:t>
            </a:fld>
            <a:endParaRPr lang="fr-FR"/>
          </a:p>
        </p:txBody>
      </p:sp>
      <p:sp>
        <p:nvSpPr>
          <p:cNvPr id="1026" name="Rectangle 2"/>
          <p:cNvSpPr>
            <a:spLocks noGrp="1" noChangeArrowheads="1"/>
          </p:cNvSpPr>
          <p:nvPr>
            <p:ph type="title"/>
          </p:nvPr>
        </p:nvSpPr>
        <p:spPr/>
        <p:txBody>
          <a:bodyPr/>
          <a:lstStyle/>
          <a:p>
            <a:r>
              <a:rPr lang="en-US" dirty="0" smtClean="0"/>
              <a:t>Why?</a:t>
            </a:r>
            <a:endParaRPr lang="en-US" dirty="0"/>
          </a:p>
        </p:txBody>
      </p:sp>
      <p:sp>
        <p:nvSpPr>
          <p:cNvPr id="1027" name="Rectangle 3"/>
          <p:cNvSpPr>
            <a:spLocks noGrp="1" noChangeArrowheads="1"/>
          </p:cNvSpPr>
          <p:nvPr>
            <p:ph type="body" idx="1"/>
          </p:nvPr>
        </p:nvSpPr>
        <p:spPr/>
        <p:txBody>
          <a:bodyPr/>
          <a:lstStyle/>
          <a:p>
            <a:r>
              <a:rPr lang="en-US" dirty="0" smtClean="0"/>
              <a:t>Not enough institutional knowledge on livelihoods </a:t>
            </a:r>
          </a:p>
          <a:p>
            <a:r>
              <a:rPr lang="en-US" dirty="0" smtClean="0"/>
              <a:t>Gap in LFS in Bekaa</a:t>
            </a:r>
          </a:p>
          <a:p>
            <a:r>
              <a:rPr lang="en-US" dirty="0" smtClean="0"/>
              <a:t>A need to integrate host and refugee community targeted programs</a:t>
            </a:r>
          </a:p>
          <a:p>
            <a:r>
              <a:rPr lang="en-US" dirty="0" smtClean="0"/>
              <a:t>Need to find longer term solutions</a:t>
            </a:r>
          </a:p>
          <a:p>
            <a:endParaRPr lang="en-US" dirty="0" smtClean="0"/>
          </a:p>
          <a:p>
            <a:endParaRPr lang="en-US" dirty="0" smtClean="0"/>
          </a:p>
          <a:p>
            <a:endParaRPr lang="en-US" dirty="0" smtClean="0"/>
          </a:p>
          <a:p>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728989C-CC58-47BD-B477-F1806708B183}" type="datetime4">
              <a:rPr lang="fr-FR"/>
              <a:pPr/>
              <a:t>5 février 2015</a:t>
            </a:fld>
            <a:endParaRPr lang="fr-FR"/>
          </a:p>
        </p:txBody>
      </p:sp>
      <p:sp>
        <p:nvSpPr>
          <p:cNvPr id="6" name="Slide Number Placeholder 6"/>
          <p:cNvSpPr>
            <a:spLocks noGrp="1"/>
          </p:cNvSpPr>
          <p:nvPr>
            <p:ph type="sldNum" sz="quarter" idx="12"/>
          </p:nvPr>
        </p:nvSpPr>
        <p:spPr/>
        <p:txBody>
          <a:bodyPr/>
          <a:lstStyle/>
          <a:p>
            <a:fld id="{D981FA8E-DA47-4194-A5EF-3E06A72D674E}" type="slidenum">
              <a:rPr lang="fr-FR"/>
              <a:pPr/>
              <a:t>6</a:t>
            </a:fld>
            <a:endParaRPr lang="fr-FR"/>
          </a:p>
        </p:txBody>
      </p:sp>
      <p:sp>
        <p:nvSpPr>
          <p:cNvPr id="7170" name="Rectangle 2"/>
          <p:cNvSpPr>
            <a:spLocks noGrp="1" noChangeArrowheads="1"/>
          </p:cNvSpPr>
          <p:nvPr>
            <p:ph type="title"/>
          </p:nvPr>
        </p:nvSpPr>
        <p:spPr/>
        <p:txBody>
          <a:bodyPr/>
          <a:lstStyle/>
          <a:p>
            <a:r>
              <a:rPr lang="en-US" dirty="0" smtClean="0"/>
              <a:t>What could be done?</a:t>
            </a:r>
            <a:endParaRPr lang="en-US" dirty="0"/>
          </a:p>
        </p:txBody>
      </p:sp>
      <p:sp>
        <p:nvSpPr>
          <p:cNvPr id="7171" name="Rectangle 3"/>
          <p:cNvSpPr>
            <a:spLocks noGrp="1" noChangeArrowheads="1"/>
          </p:cNvSpPr>
          <p:nvPr>
            <p:ph type="body" sz="half" idx="1"/>
          </p:nvPr>
        </p:nvSpPr>
        <p:spPr>
          <a:xfrm>
            <a:off x="539552" y="1556792"/>
            <a:ext cx="8359080" cy="4645496"/>
          </a:xfrm>
        </p:spPr>
        <p:txBody>
          <a:bodyPr/>
          <a:lstStyle/>
          <a:p>
            <a:r>
              <a:rPr lang="en-US" sz="2100" dirty="0" smtClean="0"/>
              <a:t>E.g. 1: </a:t>
            </a:r>
            <a:r>
              <a:rPr lang="en-US" sz="2000" dirty="0" smtClean="0"/>
              <a:t>DRR against floods in </a:t>
            </a:r>
            <a:r>
              <a:rPr lang="en-US" sz="2000" dirty="0" err="1" smtClean="0"/>
              <a:t>Hermel</a:t>
            </a:r>
            <a:endParaRPr lang="en-US" sz="2000" dirty="0" smtClean="0"/>
          </a:p>
          <a:p>
            <a:r>
              <a:rPr lang="en-US" sz="2000" dirty="0" smtClean="0"/>
              <a:t>E.g. 2: Silages for dairy farmers </a:t>
            </a:r>
          </a:p>
          <a:p>
            <a:r>
              <a:rPr lang="en-US" sz="2000" dirty="0" smtClean="0"/>
              <a:t>E.g. 3: Fresh food vouchers for refugees</a:t>
            </a:r>
          </a:p>
          <a:p>
            <a:endParaRPr lang="en-US" sz="2000" dirty="0"/>
          </a:p>
        </p:txBody>
      </p:sp>
    </p:spTree>
  </p:cSld>
  <p:clrMapOvr>
    <a:masterClrMapping/>
  </p:clrMapOvr>
</p:sld>
</file>

<file path=ppt/theme/theme1.xml><?xml version="1.0" encoding="utf-8"?>
<a:theme xmlns:a="http://schemas.openxmlformats.org/drawingml/2006/main" name="PREAO_ACF">
  <a:themeElements>
    <a:clrScheme name="">
      <a:dk1>
        <a:srgbClr val="003366"/>
      </a:dk1>
      <a:lt1>
        <a:srgbClr val="FFFFFF"/>
      </a:lt1>
      <a:dk2>
        <a:srgbClr val="006666"/>
      </a:dk2>
      <a:lt2>
        <a:srgbClr val="003366"/>
      </a:lt2>
      <a:accent1>
        <a:srgbClr val="99CC00"/>
      </a:accent1>
      <a:accent2>
        <a:srgbClr val="CC6600"/>
      </a:accent2>
      <a:accent3>
        <a:srgbClr val="FFFFFF"/>
      </a:accent3>
      <a:accent4>
        <a:srgbClr val="002A56"/>
      </a:accent4>
      <a:accent5>
        <a:srgbClr val="CAE2AA"/>
      </a:accent5>
      <a:accent6>
        <a:srgbClr val="B95C00"/>
      </a:accent6>
      <a:hlink>
        <a:srgbClr val="0033CC"/>
      </a:hlink>
      <a:folHlink>
        <a:srgbClr val="D60093"/>
      </a:folHlink>
    </a:clrScheme>
    <a:fontScheme name="PREAO_ACF">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20"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20" charset="0"/>
          </a:defRPr>
        </a:defPPr>
      </a:lstStyle>
    </a:lnDef>
  </a:objectDefaults>
  <a:extraClrSchemeLst>
    <a:extraClrScheme>
      <a:clrScheme name="PREAO_ACF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PREAO_ACF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PREAO_ACF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PREAO_ACF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Settings\DONETTI\Mes documents\PRODUCTION\PREAO_ACF.pot</Template>
  <TotalTime>89</TotalTime>
  <Words>438</Words>
  <Application>Microsoft Office PowerPoint</Application>
  <PresentationFormat>On-screen Show (4:3)</PresentationFormat>
  <Paragraphs>53</Paragraphs>
  <Slides>6</Slides>
  <Notes>3</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PREAO_ACF</vt:lpstr>
      <vt:lpstr>FSL Assessment Briefing</vt:lpstr>
      <vt:lpstr>What?</vt:lpstr>
      <vt:lpstr>Findings</vt:lpstr>
      <vt:lpstr>Findings</vt:lpstr>
      <vt:lpstr>Why?</vt:lpstr>
      <vt:lpstr>What could be done?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DONETTI</dc:creator>
  <cp:lastModifiedBy>ACF</cp:lastModifiedBy>
  <cp:revision>8</cp:revision>
  <dcterms:created xsi:type="dcterms:W3CDTF">2005-12-15T10:18:22Z</dcterms:created>
  <dcterms:modified xsi:type="dcterms:W3CDTF">2015-02-05T18:05:53Z</dcterms:modified>
</cp:coreProperties>
</file>