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9"/>
  </p:sldMasterIdLst>
  <p:notesMasterIdLst>
    <p:notesMasterId r:id="rId104"/>
  </p:notesMasterIdLst>
  <p:handoutMasterIdLst>
    <p:handoutMasterId r:id="rId105"/>
  </p:handoutMasterIdLst>
  <p:sldIdLst>
    <p:sldId id="424" r:id="rId80"/>
    <p:sldId id="522" r:id="rId81"/>
    <p:sldId id="557" r:id="rId82"/>
    <p:sldId id="558" r:id="rId83"/>
    <p:sldId id="559" r:id="rId84"/>
    <p:sldId id="560" r:id="rId85"/>
    <p:sldId id="561" r:id="rId86"/>
    <p:sldId id="634" r:id="rId87"/>
    <p:sldId id="635" r:id="rId88"/>
    <p:sldId id="629" r:id="rId89"/>
    <p:sldId id="554" r:id="rId90"/>
    <p:sldId id="641" r:id="rId91"/>
    <p:sldId id="642" r:id="rId92"/>
    <p:sldId id="551" r:id="rId93"/>
    <p:sldId id="553" r:id="rId94"/>
    <p:sldId id="639" r:id="rId95"/>
    <p:sldId id="640" r:id="rId96"/>
    <p:sldId id="549" r:id="rId97"/>
    <p:sldId id="637" r:id="rId98"/>
    <p:sldId id="550" r:id="rId99"/>
    <p:sldId id="556" r:id="rId100"/>
    <p:sldId id="630" r:id="rId101"/>
    <p:sldId id="633" r:id="rId102"/>
    <p:sldId id="623" r:id="rId103"/>
  </p:sldIdLst>
  <p:sldSz cx="9144000" cy="6858000" type="screen4x3"/>
  <p:notesSz cx="9866313" cy="6735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21">
          <p15:clr>
            <a:srgbClr val="A4A3A4"/>
          </p15:clr>
        </p15:guide>
        <p15:guide id="2" pos="310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d ghosn" initials="jg"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B4"/>
    <a:srgbClr val="F0796C"/>
    <a:srgbClr val="FF8F8F"/>
    <a:srgbClr val="EA8F16"/>
    <a:srgbClr val="FFCC66"/>
    <a:srgbClr val="4F81BD"/>
    <a:srgbClr val="005ED0"/>
    <a:srgbClr val="FF5353"/>
    <a:srgbClr val="FF3737"/>
    <a:srgbClr val="C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04" autoAdjust="0"/>
    <p:restoredTop sz="77554" autoAdjust="0"/>
  </p:normalViewPr>
  <p:slideViewPr>
    <p:cSldViewPr>
      <p:cViewPr varScale="1">
        <p:scale>
          <a:sx n="94" d="100"/>
          <a:sy n="94" d="100"/>
        </p:scale>
        <p:origin x="153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88" d="100"/>
          <a:sy n="88" d="100"/>
        </p:scale>
        <p:origin x="108" y="756"/>
      </p:cViewPr>
      <p:guideLst>
        <p:guide orient="horz" pos="2121"/>
        <p:guide pos="310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slide" Target="slides/slide5.xml"/><Relationship Id="rId89"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07" Type="http://schemas.openxmlformats.org/officeDocument/2006/relationships/presProps" Target="presProps.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customXml" Target="../customXml/item53.xml"/><Relationship Id="rId58" Type="http://schemas.openxmlformats.org/officeDocument/2006/relationships/customXml" Target="../customXml/item58.xml"/><Relationship Id="rId66" Type="http://schemas.openxmlformats.org/officeDocument/2006/relationships/customXml" Target="../customXml/item66.xml"/><Relationship Id="rId74" Type="http://schemas.openxmlformats.org/officeDocument/2006/relationships/customXml" Target="../customXml/item74.xml"/><Relationship Id="rId79" Type="http://schemas.openxmlformats.org/officeDocument/2006/relationships/slideMaster" Target="slideMasters/slideMaster1.xml"/><Relationship Id="rId87" Type="http://schemas.openxmlformats.org/officeDocument/2006/relationships/slide" Target="slides/slide8.xml"/><Relationship Id="rId102" Type="http://schemas.openxmlformats.org/officeDocument/2006/relationships/slide" Target="slides/slide23.xml"/><Relationship Id="rId110" Type="http://schemas.openxmlformats.org/officeDocument/2006/relationships/tableStyles" Target="tableStyles.xml"/><Relationship Id="rId5" Type="http://schemas.openxmlformats.org/officeDocument/2006/relationships/customXml" Target="../customXml/item5.xml"/><Relationship Id="rId61" Type="http://schemas.openxmlformats.org/officeDocument/2006/relationships/customXml" Target="../customXml/item61.xml"/><Relationship Id="rId82" Type="http://schemas.openxmlformats.org/officeDocument/2006/relationships/slide" Target="slides/slide3.xml"/><Relationship Id="rId90" Type="http://schemas.openxmlformats.org/officeDocument/2006/relationships/slide" Target="slides/slide11.xml"/><Relationship Id="rId95" Type="http://schemas.openxmlformats.org/officeDocument/2006/relationships/slide" Target="slides/slide16.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customXml" Target="../customXml/item64.xml"/><Relationship Id="rId69" Type="http://schemas.openxmlformats.org/officeDocument/2006/relationships/customXml" Target="../customXml/item69.xml"/><Relationship Id="rId77" Type="http://schemas.openxmlformats.org/officeDocument/2006/relationships/customXml" Target="../customXml/item77.xml"/><Relationship Id="rId100" Type="http://schemas.openxmlformats.org/officeDocument/2006/relationships/slide" Target="slides/slide21.xml"/><Relationship Id="rId105" Type="http://schemas.openxmlformats.org/officeDocument/2006/relationships/handoutMaster" Target="handoutMasters/handoutMaster1.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80" Type="http://schemas.openxmlformats.org/officeDocument/2006/relationships/slide" Target="slides/slide1.xml"/><Relationship Id="rId85" Type="http://schemas.openxmlformats.org/officeDocument/2006/relationships/slide" Target="slides/slide6.xml"/><Relationship Id="rId93" Type="http://schemas.openxmlformats.org/officeDocument/2006/relationships/slide" Target="slides/slide14.xml"/><Relationship Id="rId98" Type="http://schemas.openxmlformats.org/officeDocument/2006/relationships/slide" Target="slides/slide19.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customXml" Target="../customXml/item67.xml"/><Relationship Id="rId103" Type="http://schemas.openxmlformats.org/officeDocument/2006/relationships/slide" Target="slides/slide24.xml"/><Relationship Id="rId108" Type="http://schemas.openxmlformats.org/officeDocument/2006/relationships/viewProps" Target="viewProps.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customXml" Target="../customXml/item70.xml"/><Relationship Id="rId75" Type="http://schemas.openxmlformats.org/officeDocument/2006/relationships/customXml" Target="../customXml/item75.xml"/><Relationship Id="rId83" Type="http://schemas.openxmlformats.org/officeDocument/2006/relationships/slide" Target="slides/slide4.xml"/><Relationship Id="rId88" Type="http://schemas.openxmlformats.org/officeDocument/2006/relationships/slide" Target="slides/slide9.xml"/><Relationship Id="rId91" Type="http://schemas.openxmlformats.org/officeDocument/2006/relationships/slide" Target="slides/slide12.xml"/><Relationship Id="rId96"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commentAuthors" Target="commentAuthors.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customXml" Target="../customXml/item78.xml"/><Relationship Id="rId81" Type="http://schemas.openxmlformats.org/officeDocument/2006/relationships/slide" Target="slides/slide2.xml"/><Relationship Id="rId86" Type="http://schemas.openxmlformats.org/officeDocument/2006/relationships/slide" Target="slides/slide7.xml"/><Relationship Id="rId94" Type="http://schemas.openxmlformats.org/officeDocument/2006/relationships/slide" Target="slides/slide15.xml"/><Relationship Id="rId99" Type="http://schemas.openxmlformats.org/officeDocument/2006/relationships/slide" Target="slides/slide20.xml"/><Relationship Id="rId101" Type="http://schemas.openxmlformats.org/officeDocument/2006/relationships/slide" Target="slides/slide22.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theme" Target="theme/theme1.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slide" Target="slides/slide18.xml"/><Relationship Id="rId104" Type="http://schemas.openxmlformats.org/officeDocument/2006/relationships/notesMaster" Target="notesMasters/notesMaster1.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5402" cy="336788"/>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588628" y="0"/>
            <a:ext cx="4275402" cy="336788"/>
          </a:xfrm>
          <a:prstGeom prst="rect">
            <a:avLst/>
          </a:prstGeom>
        </p:spPr>
        <p:txBody>
          <a:bodyPr vert="horz" lIns="93177" tIns="46589" rIns="93177" bIns="46589" rtlCol="0"/>
          <a:lstStyle>
            <a:lvl1pPr algn="r">
              <a:defRPr sz="1200"/>
            </a:lvl1pPr>
          </a:lstStyle>
          <a:p>
            <a:fld id="{B957388C-F778-4AF6-902F-F8C8A9869F4B}" type="datetimeFigureOut">
              <a:rPr lang="en-US" smtClean="0"/>
              <a:t>13-Feb-18</a:t>
            </a:fld>
            <a:endParaRPr lang="en-US"/>
          </a:p>
        </p:txBody>
      </p:sp>
      <p:sp>
        <p:nvSpPr>
          <p:cNvPr id="4" name="Footer Placeholder 3"/>
          <p:cNvSpPr>
            <a:spLocks noGrp="1"/>
          </p:cNvSpPr>
          <p:nvPr>
            <p:ph type="ftr" sz="quarter" idx="2"/>
          </p:nvPr>
        </p:nvSpPr>
        <p:spPr>
          <a:xfrm>
            <a:off x="0" y="6397807"/>
            <a:ext cx="4275402" cy="336788"/>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588628" y="6397807"/>
            <a:ext cx="4275402" cy="336788"/>
          </a:xfrm>
          <a:prstGeom prst="rect">
            <a:avLst/>
          </a:prstGeom>
        </p:spPr>
        <p:txBody>
          <a:bodyPr vert="horz" lIns="93177" tIns="46589" rIns="93177" bIns="46589" rtlCol="0" anchor="b"/>
          <a:lstStyle>
            <a:lvl1pPr algn="r">
              <a:defRPr sz="1200"/>
            </a:lvl1pPr>
          </a:lstStyle>
          <a:p>
            <a:fld id="{41C8FD23-8EFB-44E4-B4A1-B0707B7718B8}" type="slidenum">
              <a:rPr lang="en-US" smtClean="0"/>
              <a:t>‹#›</a:t>
            </a:fld>
            <a:endParaRPr lang="en-US"/>
          </a:p>
        </p:txBody>
      </p:sp>
    </p:spTree>
    <p:extLst>
      <p:ext uri="{BB962C8B-B14F-4D97-AF65-F5344CB8AC3E}">
        <p14:creationId xmlns:p14="http://schemas.microsoft.com/office/powerpoint/2010/main" val="61636479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5402" cy="336788"/>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588628" y="0"/>
            <a:ext cx="4275402" cy="336788"/>
          </a:xfrm>
          <a:prstGeom prst="rect">
            <a:avLst/>
          </a:prstGeom>
        </p:spPr>
        <p:txBody>
          <a:bodyPr vert="horz" lIns="93177" tIns="46589" rIns="93177" bIns="46589" rtlCol="0"/>
          <a:lstStyle>
            <a:lvl1pPr algn="r">
              <a:defRPr sz="1200"/>
            </a:lvl1pPr>
          </a:lstStyle>
          <a:p>
            <a:fld id="{FEBD909A-4267-45F0-9B83-521F3885AD2C}" type="datetimeFigureOut">
              <a:rPr lang="en-US" smtClean="0"/>
              <a:t>13-Feb-18</a:t>
            </a:fld>
            <a:endParaRPr lang="en-US"/>
          </a:p>
        </p:txBody>
      </p:sp>
      <p:sp>
        <p:nvSpPr>
          <p:cNvPr id="4" name="Slide Image Placeholder 3"/>
          <p:cNvSpPr>
            <a:spLocks noGrp="1" noRot="1" noChangeAspect="1"/>
          </p:cNvSpPr>
          <p:nvPr>
            <p:ph type="sldImg" idx="2"/>
          </p:nvPr>
        </p:nvSpPr>
        <p:spPr>
          <a:xfrm>
            <a:off x="3249613" y="504825"/>
            <a:ext cx="3367087" cy="2525713"/>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86632" y="3199488"/>
            <a:ext cx="7893050" cy="3031093"/>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397807"/>
            <a:ext cx="4275402" cy="336788"/>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588628" y="6397807"/>
            <a:ext cx="4275402" cy="336788"/>
          </a:xfrm>
          <a:prstGeom prst="rect">
            <a:avLst/>
          </a:prstGeom>
        </p:spPr>
        <p:txBody>
          <a:bodyPr vert="horz" lIns="93177" tIns="46589" rIns="93177" bIns="46589" rtlCol="0" anchor="b"/>
          <a:lstStyle>
            <a:lvl1pPr algn="r">
              <a:defRPr sz="1200"/>
            </a:lvl1pPr>
          </a:lstStyle>
          <a:p>
            <a:fld id="{529C8C49-0BC4-4726-BA02-98F0D0ADFFDC}" type="slidenum">
              <a:rPr lang="en-US" smtClean="0"/>
              <a:t>‹#›</a:t>
            </a:fld>
            <a:endParaRPr lang="en-US"/>
          </a:p>
        </p:txBody>
      </p:sp>
    </p:spTree>
    <p:extLst>
      <p:ext uri="{BB962C8B-B14F-4D97-AF65-F5344CB8AC3E}">
        <p14:creationId xmlns:p14="http://schemas.microsoft.com/office/powerpoint/2010/main" val="352546673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29C8C49-0BC4-4726-BA02-98F0D0ADFFDC}" type="slidenum">
              <a:rPr lang="en-US" smtClean="0"/>
              <a:t>1</a:t>
            </a:fld>
            <a:endParaRPr lang="en-US"/>
          </a:p>
        </p:txBody>
      </p:sp>
    </p:spTree>
    <p:extLst>
      <p:ext uri="{BB962C8B-B14F-4D97-AF65-F5344CB8AC3E}">
        <p14:creationId xmlns:p14="http://schemas.microsoft.com/office/powerpoint/2010/main" val="335474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29C8C49-0BC4-4726-BA02-98F0D0ADFFDC}" type="slidenum">
              <a:rPr lang="en-US" smtClean="0"/>
              <a:t>10</a:t>
            </a:fld>
            <a:endParaRPr lang="en-US"/>
          </a:p>
        </p:txBody>
      </p:sp>
    </p:spTree>
    <p:extLst>
      <p:ext uri="{BB962C8B-B14F-4D97-AF65-F5344CB8AC3E}">
        <p14:creationId xmlns:p14="http://schemas.microsoft.com/office/powerpoint/2010/main" val="4223086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29C8C49-0BC4-4726-BA02-98F0D0ADFFDC}" type="slidenum">
              <a:rPr lang="en-US" smtClean="0"/>
              <a:t>11</a:t>
            </a:fld>
            <a:endParaRPr lang="en-US"/>
          </a:p>
        </p:txBody>
      </p:sp>
    </p:spTree>
    <p:extLst>
      <p:ext uri="{BB962C8B-B14F-4D97-AF65-F5344CB8AC3E}">
        <p14:creationId xmlns:p14="http://schemas.microsoft.com/office/powerpoint/2010/main" val="1426316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29C8C49-0BC4-4726-BA02-98F0D0ADFFDC}" type="slidenum">
              <a:rPr lang="en-US" smtClean="0"/>
              <a:t>12</a:t>
            </a:fld>
            <a:endParaRPr lang="en-US"/>
          </a:p>
        </p:txBody>
      </p:sp>
    </p:spTree>
    <p:extLst>
      <p:ext uri="{BB962C8B-B14F-4D97-AF65-F5344CB8AC3E}">
        <p14:creationId xmlns:p14="http://schemas.microsoft.com/office/powerpoint/2010/main" val="1770087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29C8C49-0BC4-4726-BA02-98F0D0ADFFDC}" type="slidenum">
              <a:rPr lang="en-US" smtClean="0"/>
              <a:t>13</a:t>
            </a:fld>
            <a:endParaRPr lang="en-US"/>
          </a:p>
        </p:txBody>
      </p:sp>
    </p:spTree>
    <p:extLst>
      <p:ext uri="{BB962C8B-B14F-4D97-AF65-F5344CB8AC3E}">
        <p14:creationId xmlns:p14="http://schemas.microsoft.com/office/powerpoint/2010/main" val="3973232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29C8C49-0BC4-4726-BA02-98F0D0ADFFDC}" type="slidenum">
              <a:rPr lang="en-US" smtClean="0"/>
              <a:t>14</a:t>
            </a:fld>
            <a:endParaRPr lang="en-US"/>
          </a:p>
        </p:txBody>
      </p:sp>
    </p:spTree>
    <p:extLst>
      <p:ext uri="{BB962C8B-B14F-4D97-AF65-F5344CB8AC3E}">
        <p14:creationId xmlns:p14="http://schemas.microsoft.com/office/powerpoint/2010/main" val="766721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29C8C49-0BC4-4726-BA02-98F0D0ADFFDC}" type="slidenum">
              <a:rPr lang="en-US" smtClean="0"/>
              <a:t>15</a:t>
            </a:fld>
            <a:endParaRPr lang="en-US"/>
          </a:p>
        </p:txBody>
      </p:sp>
    </p:spTree>
    <p:extLst>
      <p:ext uri="{BB962C8B-B14F-4D97-AF65-F5344CB8AC3E}">
        <p14:creationId xmlns:p14="http://schemas.microsoft.com/office/powerpoint/2010/main" val="52513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29C8C49-0BC4-4726-BA02-98F0D0ADFFDC}" type="slidenum">
              <a:rPr lang="en-US" smtClean="0"/>
              <a:t>18</a:t>
            </a:fld>
            <a:endParaRPr lang="en-US"/>
          </a:p>
        </p:txBody>
      </p:sp>
    </p:spTree>
    <p:extLst>
      <p:ext uri="{BB962C8B-B14F-4D97-AF65-F5344CB8AC3E}">
        <p14:creationId xmlns:p14="http://schemas.microsoft.com/office/powerpoint/2010/main" val="2261337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29C8C49-0BC4-4726-BA02-98F0D0ADFFDC}" type="slidenum">
              <a:rPr lang="en-US" smtClean="0"/>
              <a:t>19</a:t>
            </a:fld>
            <a:endParaRPr lang="en-US"/>
          </a:p>
        </p:txBody>
      </p:sp>
    </p:spTree>
    <p:extLst>
      <p:ext uri="{BB962C8B-B14F-4D97-AF65-F5344CB8AC3E}">
        <p14:creationId xmlns:p14="http://schemas.microsoft.com/office/powerpoint/2010/main" val="1820124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29C8C49-0BC4-4726-BA02-98F0D0ADFFDC}" type="slidenum">
              <a:rPr lang="en-US" smtClean="0"/>
              <a:t>20</a:t>
            </a:fld>
            <a:endParaRPr lang="en-US"/>
          </a:p>
        </p:txBody>
      </p:sp>
    </p:spTree>
    <p:extLst>
      <p:ext uri="{BB962C8B-B14F-4D97-AF65-F5344CB8AC3E}">
        <p14:creationId xmlns:p14="http://schemas.microsoft.com/office/powerpoint/2010/main" val="2216099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29C8C49-0BC4-4726-BA02-98F0D0ADFFDC}" type="slidenum">
              <a:rPr lang="en-US" smtClean="0"/>
              <a:t>21</a:t>
            </a:fld>
            <a:endParaRPr lang="en-US"/>
          </a:p>
        </p:txBody>
      </p:sp>
    </p:spTree>
    <p:extLst>
      <p:ext uri="{BB962C8B-B14F-4D97-AF65-F5344CB8AC3E}">
        <p14:creationId xmlns:p14="http://schemas.microsoft.com/office/powerpoint/2010/main" val="2587831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29C8C49-0BC4-4726-BA02-98F0D0ADFFDC}" type="slidenum">
              <a:rPr lang="en-US" smtClean="0"/>
              <a:t>2</a:t>
            </a:fld>
            <a:endParaRPr lang="en-US"/>
          </a:p>
        </p:txBody>
      </p:sp>
    </p:spTree>
    <p:extLst>
      <p:ext uri="{BB962C8B-B14F-4D97-AF65-F5344CB8AC3E}">
        <p14:creationId xmlns:p14="http://schemas.microsoft.com/office/powerpoint/2010/main" val="1433682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29C8C49-0BC4-4726-BA02-98F0D0ADFFDC}" type="slidenum">
              <a:rPr lang="en-US" smtClean="0"/>
              <a:t>22</a:t>
            </a:fld>
            <a:endParaRPr lang="en-US"/>
          </a:p>
        </p:txBody>
      </p:sp>
    </p:spTree>
    <p:extLst>
      <p:ext uri="{BB962C8B-B14F-4D97-AF65-F5344CB8AC3E}">
        <p14:creationId xmlns:p14="http://schemas.microsoft.com/office/powerpoint/2010/main" val="1588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29C8C49-0BC4-4726-BA02-98F0D0ADFFDC}" type="slidenum">
              <a:rPr lang="en-US" smtClean="0"/>
              <a:t>23</a:t>
            </a:fld>
            <a:endParaRPr lang="en-US"/>
          </a:p>
        </p:txBody>
      </p:sp>
    </p:spTree>
    <p:extLst>
      <p:ext uri="{BB962C8B-B14F-4D97-AF65-F5344CB8AC3E}">
        <p14:creationId xmlns:p14="http://schemas.microsoft.com/office/powerpoint/2010/main" val="4285473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000000"/>
                </a:solidFill>
                <a:latin typeface="Times New Roman" pitchFamily="18" charset="0"/>
                <a:ea typeface="ヒラギノ角ゴ ProN W3" charset="-128"/>
                <a:sym typeface="Times New Roman" pitchFamily="18" charset="0"/>
              </a:defRPr>
            </a:lvl1pPr>
            <a:lvl2pPr marL="742950" indent="-285750" eaLnBrk="0" hangingPunct="0">
              <a:defRPr sz="2000">
                <a:solidFill>
                  <a:srgbClr val="000000"/>
                </a:solidFill>
                <a:latin typeface="Times New Roman" pitchFamily="18" charset="0"/>
                <a:ea typeface="ヒラギノ角ゴ ProN W3" charset="-128"/>
                <a:sym typeface="Times New Roman" pitchFamily="18" charset="0"/>
              </a:defRPr>
            </a:lvl2pPr>
            <a:lvl3pPr marL="1143000" indent="-228600" eaLnBrk="0" hangingPunct="0">
              <a:defRPr sz="2000">
                <a:solidFill>
                  <a:srgbClr val="000000"/>
                </a:solidFill>
                <a:latin typeface="Times New Roman" pitchFamily="18" charset="0"/>
                <a:ea typeface="ヒラギノ角ゴ ProN W3" charset="-128"/>
                <a:sym typeface="Times New Roman" pitchFamily="18" charset="0"/>
              </a:defRPr>
            </a:lvl3pPr>
            <a:lvl4pPr marL="1600200" indent="-228600" eaLnBrk="0" hangingPunct="0">
              <a:defRPr sz="2000">
                <a:solidFill>
                  <a:srgbClr val="000000"/>
                </a:solidFill>
                <a:latin typeface="Times New Roman" pitchFamily="18" charset="0"/>
                <a:ea typeface="ヒラギノ角ゴ ProN W3" charset="-128"/>
                <a:sym typeface="Times New Roman" pitchFamily="18" charset="0"/>
              </a:defRPr>
            </a:lvl4pPr>
            <a:lvl5pPr marL="2057400" indent="-228600" eaLnBrk="0" hangingPunct="0">
              <a:defRPr sz="2000">
                <a:solidFill>
                  <a:srgbClr val="000000"/>
                </a:solidFill>
                <a:latin typeface="Times New Roman" pitchFamily="18" charset="0"/>
                <a:ea typeface="ヒラギノ角ゴ ProN W3" charset="-128"/>
                <a:sym typeface="Times New Roman" pitchFamily="18" charset="0"/>
              </a:defRPr>
            </a:lvl5pPr>
            <a:lvl6pPr marL="2514600" indent="-228600" eaLnBrk="0" fontAlgn="base" hangingPunct="0">
              <a:spcBef>
                <a:spcPct val="0"/>
              </a:spcBef>
              <a:spcAft>
                <a:spcPct val="0"/>
              </a:spcAft>
              <a:defRPr sz="2000">
                <a:solidFill>
                  <a:srgbClr val="000000"/>
                </a:solidFill>
                <a:latin typeface="Times New Roman" pitchFamily="18" charset="0"/>
                <a:ea typeface="ヒラギノ角ゴ ProN W3" charset="-128"/>
                <a:sym typeface="Times New Roman" pitchFamily="18" charset="0"/>
              </a:defRPr>
            </a:lvl6pPr>
            <a:lvl7pPr marL="2971800" indent="-228600" eaLnBrk="0" fontAlgn="base" hangingPunct="0">
              <a:spcBef>
                <a:spcPct val="0"/>
              </a:spcBef>
              <a:spcAft>
                <a:spcPct val="0"/>
              </a:spcAft>
              <a:defRPr sz="2000">
                <a:solidFill>
                  <a:srgbClr val="000000"/>
                </a:solidFill>
                <a:latin typeface="Times New Roman" pitchFamily="18" charset="0"/>
                <a:ea typeface="ヒラギノ角ゴ ProN W3" charset="-128"/>
                <a:sym typeface="Times New Roman" pitchFamily="18" charset="0"/>
              </a:defRPr>
            </a:lvl7pPr>
            <a:lvl8pPr marL="3429000" indent="-228600" eaLnBrk="0" fontAlgn="base" hangingPunct="0">
              <a:spcBef>
                <a:spcPct val="0"/>
              </a:spcBef>
              <a:spcAft>
                <a:spcPct val="0"/>
              </a:spcAft>
              <a:defRPr sz="2000">
                <a:solidFill>
                  <a:srgbClr val="000000"/>
                </a:solidFill>
                <a:latin typeface="Times New Roman" pitchFamily="18" charset="0"/>
                <a:ea typeface="ヒラギノ角ゴ ProN W3" charset="-128"/>
                <a:sym typeface="Times New Roman" pitchFamily="18" charset="0"/>
              </a:defRPr>
            </a:lvl8pPr>
            <a:lvl9pPr marL="3886200" indent="-228600" eaLnBrk="0" fontAlgn="base" hangingPunct="0">
              <a:spcBef>
                <a:spcPct val="0"/>
              </a:spcBef>
              <a:spcAft>
                <a:spcPct val="0"/>
              </a:spcAft>
              <a:defRPr sz="2000">
                <a:solidFill>
                  <a:srgbClr val="000000"/>
                </a:solidFill>
                <a:latin typeface="Times New Roman" pitchFamily="18" charset="0"/>
                <a:ea typeface="ヒラギノ角ゴ ProN W3" charset="-128"/>
                <a:sym typeface="Times New Roman" pitchFamily="18" charset="0"/>
              </a:defRPr>
            </a:lvl9pPr>
          </a:lstStyle>
          <a:p>
            <a:pPr eaLnBrk="1" hangingPunct="1"/>
            <a:fld id="{E45BDEAB-0388-4EA3-81B5-BE632B02FB71}" type="slidenum">
              <a:rPr lang="en-US" sz="1200" smtClean="0"/>
              <a:pPr eaLnBrk="1" hangingPunct="1"/>
              <a:t>24</a:t>
            </a:fld>
            <a:endParaRPr lang="en-US" sz="1200" smtClean="0"/>
          </a:p>
        </p:txBody>
      </p:sp>
    </p:spTree>
    <p:extLst>
      <p:ext uri="{BB962C8B-B14F-4D97-AF65-F5344CB8AC3E}">
        <p14:creationId xmlns:p14="http://schemas.microsoft.com/office/powerpoint/2010/main" val="2318940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29C8C49-0BC4-4726-BA02-98F0D0ADFFDC}" type="slidenum">
              <a:rPr lang="en-US" smtClean="0"/>
              <a:t>3</a:t>
            </a:fld>
            <a:endParaRPr lang="en-US"/>
          </a:p>
        </p:txBody>
      </p:sp>
    </p:spTree>
    <p:extLst>
      <p:ext uri="{BB962C8B-B14F-4D97-AF65-F5344CB8AC3E}">
        <p14:creationId xmlns:p14="http://schemas.microsoft.com/office/powerpoint/2010/main" val="3738737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29C8C49-0BC4-4726-BA02-98F0D0ADFFDC}" type="slidenum">
              <a:rPr lang="en-US" smtClean="0"/>
              <a:t>4</a:t>
            </a:fld>
            <a:endParaRPr lang="en-US"/>
          </a:p>
        </p:txBody>
      </p:sp>
    </p:spTree>
    <p:extLst>
      <p:ext uri="{BB962C8B-B14F-4D97-AF65-F5344CB8AC3E}">
        <p14:creationId xmlns:p14="http://schemas.microsoft.com/office/powerpoint/2010/main" val="225743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29C8C49-0BC4-4726-BA02-98F0D0ADFFDC}" type="slidenum">
              <a:rPr lang="en-US" smtClean="0"/>
              <a:t>5</a:t>
            </a:fld>
            <a:endParaRPr lang="en-US"/>
          </a:p>
        </p:txBody>
      </p:sp>
    </p:spTree>
    <p:extLst>
      <p:ext uri="{BB962C8B-B14F-4D97-AF65-F5344CB8AC3E}">
        <p14:creationId xmlns:p14="http://schemas.microsoft.com/office/powerpoint/2010/main" val="3335516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29C8C49-0BC4-4726-BA02-98F0D0ADFFDC}" type="slidenum">
              <a:rPr lang="en-US" smtClean="0"/>
              <a:t>6</a:t>
            </a:fld>
            <a:endParaRPr lang="en-US"/>
          </a:p>
        </p:txBody>
      </p:sp>
    </p:spTree>
    <p:extLst>
      <p:ext uri="{BB962C8B-B14F-4D97-AF65-F5344CB8AC3E}">
        <p14:creationId xmlns:p14="http://schemas.microsoft.com/office/powerpoint/2010/main" val="181675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29C8C49-0BC4-4726-BA02-98F0D0ADFFDC}" type="slidenum">
              <a:rPr lang="en-US" smtClean="0"/>
              <a:t>7</a:t>
            </a:fld>
            <a:endParaRPr lang="en-US"/>
          </a:p>
        </p:txBody>
      </p:sp>
    </p:spTree>
    <p:extLst>
      <p:ext uri="{BB962C8B-B14F-4D97-AF65-F5344CB8AC3E}">
        <p14:creationId xmlns:p14="http://schemas.microsoft.com/office/powerpoint/2010/main" val="3417576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29C8C49-0BC4-4726-BA02-98F0D0ADFFDC}" type="slidenum">
              <a:rPr lang="en-US" smtClean="0"/>
              <a:t>8</a:t>
            </a:fld>
            <a:endParaRPr lang="en-US"/>
          </a:p>
        </p:txBody>
      </p:sp>
    </p:spTree>
    <p:extLst>
      <p:ext uri="{BB962C8B-B14F-4D97-AF65-F5344CB8AC3E}">
        <p14:creationId xmlns:p14="http://schemas.microsoft.com/office/powerpoint/2010/main" val="1483474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29C8C49-0BC4-4726-BA02-98F0D0ADFFDC}" type="slidenum">
              <a:rPr lang="en-US" smtClean="0"/>
              <a:t>9</a:t>
            </a:fld>
            <a:endParaRPr lang="en-US"/>
          </a:p>
        </p:txBody>
      </p:sp>
    </p:spTree>
    <p:extLst>
      <p:ext uri="{BB962C8B-B14F-4D97-AF65-F5344CB8AC3E}">
        <p14:creationId xmlns:p14="http://schemas.microsoft.com/office/powerpoint/2010/main" val="3762270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4271CA-2917-473E-A18E-A8966A104D2E}" type="datetimeFigureOut">
              <a:rPr lang="en-US" smtClean="0"/>
              <a:t>13-Feb-18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962EE-317A-424D-A7FC-6A474C627EF1}" type="slidenum">
              <a:rPr lang="en-US" smtClean="0"/>
              <a:t>‹#›</a:t>
            </a:fld>
            <a:endParaRPr lang="en-US"/>
          </a:p>
        </p:txBody>
      </p:sp>
    </p:spTree>
    <p:extLst>
      <p:ext uri="{BB962C8B-B14F-4D97-AF65-F5344CB8AC3E}">
        <p14:creationId xmlns:p14="http://schemas.microsoft.com/office/powerpoint/2010/main" val="1239501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4271CA-2917-473E-A18E-A8966A104D2E}" type="datetimeFigureOut">
              <a:rPr lang="en-US" smtClean="0"/>
              <a:t>13-Feb-18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962EE-317A-424D-A7FC-6A474C627EF1}" type="slidenum">
              <a:rPr lang="en-US" smtClean="0"/>
              <a:t>‹#›</a:t>
            </a:fld>
            <a:endParaRPr lang="en-US"/>
          </a:p>
        </p:txBody>
      </p:sp>
    </p:spTree>
    <p:extLst>
      <p:ext uri="{BB962C8B-B14F-4D97-AF65-F5344CB8AC3E}">
        <p14:creationId xmlns:p14="http://schemas.microsoft.com/office/powerpoint/2010/main" val="942089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4271CA-2917-473E-A18E-A8966A104D2E}" type="datetimeFigureOut">
              <a:rPr lang="en-US" smtClean="0"/>
              <a:t>13-Feb-18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962EE-317A-424D-A7FC-6A474C627EF1}" type="slidenum">
              <a:rPr lang="en-US" smtClean="0"/>
              <a:t>‹#›</a:t>
            </a:fld>
            <a:endParaRPr lang="en-US"/>
          </a:p>
        </p:txBody>
      </p:sp>
    </p:spTree>
    <p:extLst>
      <p:ext uri="{BB962C8B-B14F-4D97-AF65-F5344CB8AC3E}">
        <p14:creationId xmlns:p14="http://schemas.microsoft.com/office/powerpoint/2010/main" val="3353782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4" name="Text Placeholder 23"/>
          <p:cNvSpPr>
            <a:spLocks noGrp="1"/>
          </p:cNvSpPr>
          <p:nvPr>
            <p:ph type="body" sz="quarter" idx="14"/>
          </p:nvPr>
        </p:nvSpPr>
        <p:spPr>
          <a:xfrm>
            <a:off x="1066648" y="2271905"/>
            <a:ext cx="7543952" cy="1506345"/>
          </a:xfrm>
          <a:prstGeom prst="rect">
            <a:avLst/>
          </a:prstGeom>
        </p:spPr>
        <p:txBody>
          <a:bodyPr vert="horz" lIns="0" tIns="0" rIns="0" bIns="0"/>
          <a:lstStyle>
            <a:lvl1pPr marL="0">
              <a:lnSpc>
                <a:spcPct val="100000"/>
              </a:lnSpc>
              <a:spcBef>
                <a:spcPts val="0"/>
              </a:spcBef>
              <a:buNone/>
              <a:defRPr sz="1800" b="0" cap="none" baseline="0">
                <a:solidFill>
                  <a:srgbClr val="232323"/>
                </a:solidFill>
                <a:latin typeface="Arial"/>
                <a:cs typeface="Arial"/>
              </a:defRPr>
            </a:lvl1pPr>
            <a:lvl2pPr marL="0">
              <a:lnSpc>
                <a:spcPts val="1700"/>
              </a:lnSpc>
              <a:spcBef>
                <a:spcPts val="0"/>
              </a:spcBef>
              <a:buNone/>
              <a:defRPr sz="1300" b="0" cap="none">
                <a:solidFill>
                  <a:srgbClr val="706C62"/>
                </a:solidFill>
                <a:latin typeface="Arial"/>
                <a:cs typeface="Arial"/>
              </a:defRPr>
            </a:lvl2pPr>
          </a:lstStyle>
          <a:p>
            <a:pPr lvl="0"/>
            <a:endParaRPr lang="en-US" dirty="0" smtClean="0"/>
          </a:p>
        </p:txBody>
      </p:sp>
      <p:sp>
        <p:nvSpPr>
          <p:cNvPr id="14" name="Text Placeholder 10"/>
          <p:cNvSpPr>
            <a:spLocks noGrp="1"/>
          </p:cNvSpPr>
          <p:nvPr>
            <p:ph type="body" sz="quarter" idx="11" hasCustomPrompt="1"/>
          </p:nvPr>
        </p:nvSpPr>
        <p:spPr>
          <a:xfrm>
            <a:off x="1076513" y="1104631"/>
            <a:ext cx="6368520" cy="351635"/>
          </a:xfrm>
          <a:prstGeom prst="rect">
            <a:avLst/>
          </a:prstGeom>
        </p:spPr>
        <p:txBody>
          <a:bodyPr vert="horz" lIns="0" tIns="0" rIns="0" bIns="0"/>
          <a:lstStyle>
            <a:lvl1pPr>
              <a:buNone/>
              <a:defRPr sz="2200" b="1" cap="none">
                <a:solidFill>
                  <a:srgbClr val="0069B4"/>
                </a:solidFill>
                <a:latin typeface="Arial"/>
                <a:cs typeface="Arial"/>
              </a:defRPr>
            </a:lvl1pPr>
          </a:lstStyle>
          <a:p>
            <a:pPr lvl="0"/>
            <a:r>
              <a:rPr lang="en-US" dirty="0" smtClean="0"/>
              <a:t>Title of Page</a:t>
            </a:r>
          </a:p>
        </p:txBody>
      </p:sp>
      <p:sp>
        <p:nvSpPr>
          <p:cNvPr id="15" name="Text Placeholder 8"/>
          <p:cNvSpPr>
            <a:spLocks noGrp="1"/>
          </p:cNvSpPr>
          <p:nvPr>
            <p:ph type="body" sz="quarter" idx="10" hasCustomPrompt="1"/>
          </p:nvPr>
        </p:nvSpPr>
        <p:spPr>
          <a:xfrm>
            <a:off x="1076513" y="906182"/>
            <a:ext cx="6368520" cy="158783"/>
          </a:xfrm>
          <a:prstGeom prst="rect">
            <a:avLst/>
          </a:prstGeom>
        </p:spPr>
        <p:txBody>
          <a:bodyPr vert="horz" lIns="0" tIns="0" rIns="0" bIns="0"/>
          <a:lstStyle>
            <a:lvl1pPr>
              <a:lnSpc>
                <a:spcPts val="1080"/>
              </a:lnSpc>
              <a:spcBef>
                <a:spcPts val="0"/>
              </a:spcBef>
              <a:buNone/>
              <a:defRPr sz="1200" b="0" i="0" cap="none" spc="0">
                <a:solidFill>
                  <a:srgbClr val="232323"/>
                </a:solidFill>
                <a:latin typeface="Arial"/>
                <a:cs typeface="Arial"/>
              </a:defRPr>
            </a:lvl1pPr>
          </a:lstStyle>
          <a:p>
            <a:pPr lvl="0"/>
            <a:r>
              <a:rPr lang="en-US" dirty="0" smtClean="0"/>
              <a:t>Title of section</a:t>
            </a:r>
          </a:p>
        </p:txBody>
      </p:sp>
      <p:sp>
        <p:nvSpPr>
          <p:cNvPr id="11" name="Rectangle 10"/>
          <p:cNvSpPr/>
          <p:nvPr userDrawn="1"/>
        </p:nvSpPr>
        <p:spPr>
          <a:xfrm>
            <a:off x="0" y="0"/>
            <a:ext cx="6883400" cy="546099"/>
          </a:xfrm>
          <a:prstGeom prst="rect">
            <a:avLst/>
          </a:prstGeom>
          <a:solidFill>
            <a:srgbClr val="0069B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p>
        </p:txBody>
      </p:sp>
      <p:cxnSp>
        <p:nvCxnSpPr>
          <p:cNvPr id="16" name="Straight Connector 15"/>
          <p:cNvCxnSpPr/>
          <p:nvPr userDrawn="1"/>
        </p:nvCxnSpPr>
        <p:spPr>
          <a:xfrm rot="10800000">
            <a:off x="1058333" y="1728788"/>
            <a:ext cx="7542742" cy="1588"/>
          </a:xfrm>
          <a:prstGeom prst="line">
            <a:avLst/>
          </a:prstGeom>
          <a:ln>
            <a:solidFill>
              <a:srgbClr val="0069B4"/>
            </a:solidFill>
          </a:ln>
          <a:effectLst/>
        </p:spPr>
        <p:style>
          <a:lnRef idx="2">
            <a:schemeClr val="accent1"/>
          </a:lnRef>
          <a:fillRef idx="0">
            <a:schemeClr val="accent1"/>
          </a:fillRef>
          <a:effectRef idx="1">
            <a:schemeClr val="accent1"/>
          </a:effectRef>
          <a:fontRef idx="minor">
            <a:schemeClr val="tx1"/>
          </a:fontRef>
        </p:style>
      </p:cxnSp>
      <p:sp>
        <p:nvSpPr>
          <p:cNvPr id="21" name="Text Placeholder 20"/>
          <p:cNvSpPr>
            <a:spLocks noGrp="1"/>
          </p:cNvSpPr>
          <p:nvPr>
            <p:ph type="body" sz="quarter" idx="15"/>
          </p:nvPr>
        </p:nvSpPr>
        <p:spPr>
          <a:xfrm>
            <a:off x="1060450" y="4000500"/>
            <a:ext cx="7550150" cy="1905000"/>
          </a:xfrm>
          <a:prstGeom prst="rect">
            <a:avLst/>
          </a:prstGeom>
        </p:spPr>
        <p:txBody>
          <a:bodyPr vert="horz" lIns="0" tIns="0" rIns="0" bIns="0"/>
          <a:lstStyle>
            <a:lvl1pPr marL="0" indent="0">
              <a:spcBef>
                <a:spcPts val="168"/>
              </a:spcBef>
              <a:buFontTx/>
              <a:buNone/>
              <a:defRPr sz="1800" kern="1200" cap="all">
                <a:solidFill>
                  <a:srgbClr val="0069B4"/>
                </a:solidFill>
                <a:latin typeface=""/>
              </a:defRPr>
            </a:lvl1pPr>
            <a:lvl2pPr marL="0" indent="0">
              <a:spcBef>
                <a:spcPts val="168"/>
              </a:spcBef>
              <a:buFontTx/>
              <a:buNone/>
              <a:defRPr sz="1800" kern="1200">
                <a:solidFill>
                  <a:srgbClr val="232323"/>
                </a:solidFill>
                <a:latin typeface=""/>
              </a:defRPr>
            </a:lvl2pPr>
            <a:lvl3pPr marL="0" indent="0">
              <a:spcBef>
                <a:spcPts val="168"/>
              </a:spcBef>
              <a:buFontTx/>
              <a:buNone/>
              <a:defRPr sz="1800" kern="1200">
                <a:solidFill>
                  <a:srgbClr val="232323"/>
                </a:solidFill>
                <a:latin typeface=""/>
              </a:defRPr>
            </a:lvl3pPr>
            <a:lvl4pPr marL="0" indent="0">
              <a:spcBef>
                <a:spcPts val="168"/>
              </a:spcBef>
              <a:buFontTx/>
              <a:buNone/>
              <a:defRPr sz="1800" kern="1200">
                <a:solidFill>
                  <a:srgbClr val="232323"/>
                </a:solidFill>
                <a:latin typeface=""/>
              </a:defRPr>
            </a:lvl4pPr>
          </a:lstStyle>
          <a:p>
            <a:pPr lvl="0"/>
            <a:endParaRPr lang="en-US" dirty="0" smtClean="0"/>
          </a:p>
        </p:txBody>
      </p:sp>
    </p:spTree>
    <p:extLst>
      <p:ext uri="{BB962C8B-B14F-4D97-AF65-F5344CB8AC3E}">
        <p14:creationId xmlns:p14="http://schemas.microsoft.com/office/powerpoint/2010/main" val="257407329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1" descr="UNHCR Logo.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09638" y="153988"/>
            <a:ext cx="4319587"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userDrawn="1"/>
        </p:nvSpPr>
        <p:spPr>
          <a:xfrm>
            <a:off x="1016000" y="5637213"/>
            <a:ext cx="3997325" cy="338137"/>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ts val="0"/>
              </a:spcBef>
              <a:spcAft>
                <a:spcPts val="0"/>
              </a:spcAft>
              <a:defRPr/>
            </a:pPr>
            <a:r>
              <a:rPr lang="en-US" sz="1600" dirty="0" smtClean="0">
                <a:solidFill>
                  <a:srgbClr val="FFFFFF"/>
                </a:solidFill>
              </a:rPr>
              <a:t>30/09/2014</a:t>
            </a:r>
          </a:p>
        </p:txBody>
      </p:sp>
      <p:sp>
        <p:nvSpPr>
          <p:cNvPr id="11" name="Rectangle 10"/>
          <p:cNvSpPr/>
          <p:nvPr userDrawn="1"/>
        </p:nvSpPr>
        <p:spPr>
          <a:xfrm>
            <a:off x="0" y="4540250"/>
            <a:ext cx="6883400" cy="1749425"/>
          </a:xfrm>
          <a:prstGeom prst="rect">
            <a:avLst/>
          </a:prstGeom>
          <a:solidFill>
            <a:srgbClr val="0069B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Picture Placeholder 5"/>
          <p:cNvSpPr>
            <a:spLocks noGrp="1"/>
          </p:cNvSpPr>
          <p:nvPr>
            <p:ph type="pic" sz="quarter" idx="15"/>
          </p:nvPr>
        </p:nvSpPr>
        <p:spPr>
          <a:xfrm>
            <a:off x="0" y="1160990"/>
            <a:ext cx="9144000" cy="3436409"/>
          </a:xfrm>
          <a:prstGeom prst="rect">
            <a:avLst/>
          </a:prstGeom>
        </p:spPr>
        <p:txBody>
          <a:bodyPr rtlCol="0">
            <a:normAutofit/>
          </a:bodyPr>
          <a:lstStyle>
            <a:lvl1pPr>
              <a:defRPr sz="1000"/>
            </a:lvl1pPr>
          </a:lstStyle>
          <a:p>
            <a:pPr lvl="0"/>
            <a:endParaRPr lang="en-US" noProof="0" dirty="0"/>
          </a:p>
        </p:txBody>
      </p:sp>
      <p:sp>
        <p:nvSpPr>
          <p:cNvPr id="12" name="Text Placeholder 5"/>
          <p:cNvSpPr>
            <a:spLocks noGrp="1"/>
          </p:cNvSpPr>
          <p:nvPr>
            <p:ph type="body" sz="quarter" idx="16"/>
          </p:nvPr>
        </p:nvSpPr>
        <p:spPr>
          <a:xfrm>
            <a:off x="1080440" y="5564748"/>
            <a:ext cx="4403283" cy="295313"/>
          </a:xfrm>
          <a:prstGeom prst="rect">
            <a:avLst/>
          </a:prstGeom>
        </p:spPr>
        <p:txBody>
          <a:bodyPr wrap="none" lIns="0" tIns="0" rIns="0" bIns="0"/>
          <a:lstStyle>
            <a:lvl1pPr algn="l">
              <a:lnSpc>
                <a:spcPts val="2700"/>
              </a:lnSpc>
              <a:spcBef>
                <a:spcPts val="0"/>
              </a:spcBef>
              <a:buNone/>
              <a:defRPr sz="1300" b="0" cap="small" baseline="0">
                <a:solidFill>
                  <a:srgbClr val="FFFFFF"/>
                </a:solidFill>
                <a:latin typeface="Arial"/>
                <a:cs typeface="Arial"/>
              </a:defRPr>
            </a:lvl1pPr>
          </a:lstStyle>
          <a:p>
            <a:pPr lvl="0"/>
            <a:r>
              <a:rPr lang="en-US" smtClean="0"/>
              <a:t>Click to edit Master text styles</a:t>
            </a:r>
          </a:p>
        </p:txBody>
      </p:sp>
      <p:sp>
        <p:nvSpPr>
          <p:cNvPr id="6" name="Text Placeholder 5"/>
          <p:cNvSpPr>
            <a:spLocks noGrp="1"/>
          </p:cNvSpPr>
          <p:nvPr>
            <p:ph type="body" sz="quarter" idx="10"/>
          </p:nvPr>
        </p:nvSpPr>
        <p:spPr>
          <a:xfrm>
            <a:off x="1080439" y="5078941"/>
            <a:ext cx="5786028" cy="363009"/>
          </a:xfrm>
          <a:prstGeom prst="rect">
            <a:avLst/>
          </a:prstGeom>
        </p:spPr>
        <p:txBody>
          <a:bodyPr lIns="0" tIns="0" rIns="0" bIns="0"/>
          <a:lstStyle>
            <a:lvl1pPr algn="l">
              <a:lnSpc>
                <a:spcPts val="2700"/>
              </a:lnSpc>
              <a:spcBef>
                <a:spcPts val="0"/>
              </a:spcBef>
              <a:buNone/>
              <a:defRPr sz="2400" b="1" i="0" cap="all" baseline="0">
                <a:solidFill>
                  <a:schemeClr val="bg1"/>
                </a:solidFill>
                <a:latin typeface="Arial"/>
                <a:cs typeface="Arial"/>
              </a:defRPr>
            </a:lvl1pPr>
          </a:lstStyle>
          <a:p>
            <a:pPr lvl="0"/>
            <a:r>
              <a:rPr lang="en-US" smtClean="0"/>
              <a:t>Click to edit Master text styles</a:t>
            </a:r>
          </a:p>
        </p:txBody>
      </p:sp>
      <p:sp>
        <p:nvSpPr>
          <p:cNvPr id="18" name="Text Placeholder 5"/>
          <p:cNvSpPr>
            <a:spLocks noGrp="1"/>
          </p:cNvSpPr>
          <p:nvPr>
            <p:ph type="body" sz="quarter" idx="13"/>
          </p:nvPr>
        </p:nvSpPr>
        <p:spPr>
          <a:xfrm>
            <a:off x="1080440" y="5336154"/>
            <a:ext cx="5811427" cy="344979"/>
          </a:xfrm>
          <a:prstGeom prst="rect">
            <a:avLst/>
          </a:prstGeom>
        </p:spPr>
        <p:txBody>
          <a:bodyPr wrap="none" lIns="0" tIns="0" rIns="0" bIns="0"/>
          <a:lstStyle>
            <a:lvl1pPr algn="l">
              <a:lnSpc>
                <a:spcPts val="2700"/>
              </a:lnSpc>
              <a:spcBef>
                <a:spcPts val="0"/>
              </a:spcBef>
              <a:buNone/>
              <a:defRPr sz="1600" b="0" cap="small" baseline="0">
                <a:solidFill>
                  <a:srgbClr val="FFFFFF"/>
                </a:solidFill>
                <a:latin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val="4028965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4271CA-2917-473E-A18E-A8966A104D2E}" type="datetimeFigureOut">
              <a:rPr lang="en-US" smtClean="0"/>
              <a:t>13-Feb-18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962EE-317A-424D-A7FC-6A474C627EF1}" type="slidenum">
              <a:rPr lang="en-US" smtClean="0"/>
              <a:t>‹#›</a:t>
            </a:fld>
            <a:endParaRPr lang="en-US"/>
          </a:p>
        </p:txBody>
      </p:sp>
    </p:spTree>
    <p:extLst>
      <p:ext uri="{BB962C8B-B14F-4D97-AF65-F5344CB8AC3E}">
        <p14:creationId xmlns:p14="http://schemas.microsoft.com/office/powerpoint/2010/main" val="4200443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4271CA-2917-473E-A18E-A8966A104D2E}" type="datetimeFigureOut">
              <a:rPr lang="en-US" smtClean="0"/>
              <a:t>13-Feb-18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962EE-317A-424D-A7FC-6A474C627EF1}" type="slidenum">
              <a:rPr lang="en-US" smtClean="0"/>
              <a:t>‹#›</a:t>
            </a:fld>
            <a:endParaRPr lang="en-US"/>
          </a:p>
        </p:txBody>
      </p:sp>
    </p:spTree>
    <p:extLst>
      <p:ext uri="{BB962C8B-B14F-4D97-AF65-F5344CB8AC3E}">
        <p14:creationId xmlns:p14="http://schemas.microsoft.com/office/powerpoint/2010/main" val="1688766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4271CA-2917-473E-A18E-A8966A104D2E}" type="datetimeFigureOut">
              <a:rPr lang="en-US" smtClean="0"/>
              <a:t>13-Feb-18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962EE-317A-424D-A7FC-6A474C627EF1}" type="slidenum">
              <a:rPr lang="en-US" smtClean="0"/>
              <a:t>‹#›</a:t>
            </a:fld>
            <a:endParaRPr lang="en-US"/>
          </a:p>
        </p:txBody>
      </p:sp>
    </p:spTree>
    <p:extLst>
      <p:ext uri="{BB962C8B-B14F-4D97-AF65-F5344CB8AC3E}">
        <p14:creationId xmlns:p14="http://schemas.microsoft.com/office/powerpoint/2010/main" val="357602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4271CA-2917-473E-A18E-A8966A104D2E}" type="datetimeFigureOut">
              <a:rPr lang="en-US" smtClean="0"/>
              <a:t>13-Feb-18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4962EE-317A-424D-A7FC-6A474C627EF1}" type="slidenum">
              <a:rPr lang="en-US" smtClean="0"/>
              <a:t>‹#›</a:t>
            </a:fld>
            <a:endParaRPr lang="en-US"/>
          </a:p>
        </p:txBody>
      </p:sp>
    </p:spTree>
    <p:extLst>
      <p:ext uri="{BB962C8B-B14F-4D97-AF65-F5344CB8AC3E}">
        <p14:creationId xmlns:p14="http://schemas.microsoft.com/office/powerpoint/2010/main" val="2713745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4271CA-2917-473E-A18E-A8966A104D2E}" type="datetimeFigureOut">
              <a:rPr lang="en-US" smtClean="0"/>
              <a:t>13-Feb-18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4962EE-317A-424D-A7FC-6A474C627EF1}" type="slidenum">
              <a:rPr lang="en-US" smtClean="0"/>
              <a:t>‹#›</a:t>
            </a:fld>
            <a:endParaRPr lang="en-US"/>
          </a:p>
        </p:txBody>
      </p:sp>
    </p:spTree>
    <p:extLst>
      <p:ext uri="{BB962C8B-B14F-4D97-AF65-F5344CB8AC3E}">
        <p14:creationId xmlns:p14="http://schemas.microsoft.com/office/powerpoint/2010/main" val="3072862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4271CA-2917-473E-A18E-A8966A104D2E}" type="datetimeFigureOut">
              <a:rPr lang="en-US" smtClean="0"/>
              <a:t>13-Feb-18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4962EE-317A-424D-A7FC-6A474C627EF1}" type="slidenum">
              <a:rPr lang="en-US" smtClean="0"/>
              <a:t>‹#›</a:t>
            </a:fld>
            <a:endParaRPr lang="en-US"/>
          </a:p>
        </p:txBody>
      </p:sp>
    </p:spTree>
    <p:extLst>
      <p:ext uri="{BB962C8B-B14F-4D97-AF65-F5344CB8AC3E}">
        <p14:creationId xmlns:p14="http://schemas.microsoft.com/office/powerpoint/2010/main" val="2149343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4271CA-2917-473E-A18E-A8966A104D2E}" type="datetimeFigureOut">
              <a:rPr lang="en-US" smtClean="0"/>
              <a:t>13-Feb-18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962EE-317A-424D-A7FC-6A474C627EF1}" type="slidenum">
              <a:rPr lang="en-US" smtClean="0"/>
              <a:t>‹#›</a:t>
            </a:fld>
            <a:endParaRPr lang="en-US"/>
          </a:p>
        </p:txBody>
      </p:sp>
    </p:spTree>
    <p:extLst>
      <p:ext uri="{BB962C8B-B14F-4D97-AF65-F5344CB8AC3E}">
        <p14:creationId xmlns:p14="http://schemas.microsoft.com/office/powerpoint/2010/main" val="1314653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4271CA-2917-473E-A18E-A8966A104D2E}" type="datetimeFigureOut">
              <a:rPr lang="en-US" smtClean="0"/>
              <a:t>13-Feb-18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962EE-317A-424D-A7FC-6A474C627EF1}" type="slidenum">
              <a:rPr lang="en-US" smtClean="0"/>
              <a:t>‹#›</a:t>
            </a:fld>
            <a:endParaRPr lang="en-US"/>
          </a:p>
        </p:txBody>
      </p:sp>
    </p:spTree>
    <p:extLst>
      <p:ext uri="{BB962C8B-B14F-4D97-AF65-F5344CB8AC3E}">
        <p14:creationId xmlns:p14="http://schemas.microsoft.com/office/powerpoint/2010/main" val="1263254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4271CA-2917-473E-A18E-A8966A104D2E}" type="datetimeFigureOut">
              <a:rPr lang="en-US" smtClean="0"/>
              <a:t>13-Feb-18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4962EE-317A-424D-A7FC-6A474C627EF1}" type="slidenum">
              <a:rPr lang="en-US" smtClean="0"/>
              <a:t>‹#›</a:t>
            </a:fld>
            <a:endParaRPr lang="en-US"/>
          </a:p>
        </p:txBody>
      </p:sp>
    </p:spTree>
    <p:extLst>
      <p:ext uri="{BB962C8B-B14F-4D97-AF65-F5344CB8AC3E}">
        <p14:creationId xmlns:p14="http://schemas.microsoft.com/office/powerpoint/2010/main" val="995171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hyperlink" Target="http://data.unhcr.org/lebano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data.unhcr.org/syrianrefugees/country.php?id=122"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hyperlink" Target="http://data.unhcr.org/syrianrefugees/documents.php?page=1&amp;view=grid&amp;Language%5B%5D=1&amp;Country%5B%5D=122&amp;Type%5B%5D=1&amp;Search=%23Refugees+by+District%23"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data.unhcr.org/syrianrefugees/documents.php?page=1&amp;view=grid&amp;Language%5b%5d=1&amp;Country%5b%5d=122&amp;Type%5b%5d=1&amp;Search=#registered+by+Cadastral#"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hyperlink" Target="http://data.unhcr.org/syrianrefugees/documents.php?page=1&amp;view=grid&amp;Language%5B%5D=1&amp;Country%5B%5D=122&amp;Type%5B%5D=1&amp;Search=%23Registered+by+Cadastral%23"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data.unhcr.org/syrianrefugees/download.php?id=8698"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hyperlink" Target="http://data.unhcr.org/lebanon/maps"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hyperlink" Target="https://unhcr.carto.com/tables/table_2_publicschools/public" TargetMode="External"/><Relationship Id="rId3" Type="http://schemas.openxmlformats.org/officeDocument/2006/relationships/hyperlink" Target="https://unhcr.carto.com/tables/table_3_localitieslist/public" TargetMode="External"/><Relationship Id="rId7" Type="http://schemas.openxmlformats.org/officeDocument/2006/relationships/hyperlink" Target="https://unhcr.carto.com/tables/table_7_phc/public" TargetMode="External"/><Relationship Id="rId2" Type="http://schemas.openxmlformats.org/officeDocument/2006/relationships/hyperlink" Target="https://unhcr.carto.com/tables/table_4_municipality/public" TargetMode="External"/><Relationship Id="rId1" Type="http://schemas.openxmlformats.org/officeDocument/2006/relationships/slideLayout" Target="../slideLayouts/slideLayout12.xml"/><Relationship Id="rId6" Type="http://schemas.openxmlformats.org/officeDocument/2006/relationships/hyperlink" Target="https://unhcr.carto.com/tables/ai_phc/public" TargetMode="External"/><Relationship Id="rId5" Type="http://schemas.openxmlformats.org/officeDocument/2006/relationships/hyperlink" Target="https://unhcr.carto.com/tables/table_8_hospital_shc/public" TargetMode="External"/><Relationship Id="rId10" Type="http://schemas.openxmlformats.org/officeDocument/2006/relationships/image" Target="../media/image11.png"/><Relationship Id="rId4" Type="http://schemas.openxmlformats.org/officeDocument/2006/relationships/hyperlink" Target="https://unhcr.carto.com/tables/table_5_sdc/public" TargetMode="External"/><Relationship Id="rId9" Type="http://schemas.openxmlformats.org/officeDocument/2006/relationships/hyperlink" Target="https://unhcr.carto.com/dataset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unhcr.carto.com/tables/table_1_collective_centers_sites/public" TargetMode="External"/><Relationship Id="rId2" Type="http://schemas.openxmlformats.org/officeDocument/2006/relationships/hyperlink" Target="https://unhcr.carto.com/tables/table_6_listofinformalsettlements/public" TargetMode="Externa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1.png"/><Relationship Id="rId4" Type="http://schemas.openxmlformats.org/officeDocument/2006/relationships/hyperlink" Target="https://unhcr.carto.com/dataset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activityinfo.org/"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hyperlink" Target="https://www.dropbox.com/sh/4wqtdgihu566i9m/AABZcfPATVWNsmf6xMkLqUAWa?dl=0"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www.dropbox.com/sh/4wqtdgihu566i9m/AABZcfPATVWNsmf6xMkLqUAWa?dl=0"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hyperlink" Target="https://docs.google.com/forms/d/e/1FAIpQLSePZGXBVxV4JC69vqbj1lLk7zxKkOncz2pF2LnRFP2A2LN8CQ/viewform?c=0&amp;w=1"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hyperlink" Target="http://data.unhcr.org/lebanon/assessments" TargetMode="Externa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hyperlink" Target="http://data.unhcr.org/lebanon/factbook"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hyperlink" Target="https://www.dropbox.com/sh/4wqtdgihu566i9m/AADZpw_qDXfZDbHhjbWxjE9Na/1.%20Activity%20Info%20-%20Support%20Package/2.%20Contact%20List%20sector%20leads%20and%20IM%20focalpoints_January_2018.pdf?dl=0"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hyperlink" Target="http://unhcr.us7.list-manage.com/subscribe?u=8173eed01e68ce76256aba23b&amp;id=210887bf3a" TargetMode="External"/><Relationship Id="rId5" Type="http://schemas.openxmlformats.org/officeDocument/2006/relationships/hyperlink" Target="http://data.unhcr.org/syrianrefugees/download.php?id=14961" TargetMode="Externa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Placeholder 3"/>
          <p:cNvSpPr>
            <a:spLocks noGrp="1"/>
          </p:cNvSpPr>
          <p:nvPr>
            <p:ph type="body" sz="quarter" idx="10"/>
          </p:nvPr>
        </p:nvSpPr>
        <p:spPr>
          <a:xfrm>
            <a:off x="990601" y="5257800"/>
            <a:ext cx="4495800" cy="609600"/>
          </a:xfrm>
        </p:spPr>
        <p:txBody>
          <a:bodyPr>
            <a:normAutofit/>
          </a:bodyPr>
          <a:lstStyle/>
          <a:p>
            <a:pPr rtl="1"/>
            <a:r>
              <a:rPr lang="en-US" sz="2800" cap="none" dirty="0" smtClean="0"/>
              <a:t>Datasets Overview</a:t>
            </a:r>
          </a:p>
        </p:txBody>
      </p:sp>
      <p:sp>
        <p:nvSpPr>
          <p:cNvPr id="2" name="TextBox 1"/>
          <p:cNvSpPr txBox="1"/>
          <p:nvPr/>
        </p:nvSpPr>
        <p:spPr>
          <a:xfrm>
            <a:off x="457200" y="152400"/>
            <a:ext cx="5791200" cy="838200"/>
          </a:xfrm>
          <a:prstGeom prst="rect">
            <a:avLst/>
          </a:prstGeom>
          <a:solidFill>
            <a:schemeClr val="bg1"/>
          </a:solidFill>
        </p:spPr>
        <p:txBody>
          <a:bodyPr wrap="square" rtlCol="0">
            <a:spAutoFit/>
          </a:bodyPr>
          <a:lstStyle/>
          <a:p>
            <a:endParaRPr lang="en-US" dirty="0"/>
          </a:p>
        </p:txBody>
      </p:sp>
      <p:pic>
        <p:nvPicPr>
          <p:cNvPr id="5" name="Picture 3"/>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3950" y="2286000"/>
            <a:ext cx="337185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a:spLocks noChangeArrowheads="1"/>
          </p:cNvSpPr>
          <p:nvPr/>
        </p:nvSpPr>
        <p:spPr bwMode="auto">
          <a:xfrm>
            <a:off x="4879976" y="2343150"/>
            <a:ext cx="242245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Times New Roman" pitchFamily="18" charset="0"/>
                <a:ea typeface="ヒラギノ角ゴ ProN W3" charset="-128"/>
                <a:sym typeface="Times New Roman" pitchFamily="18" charset="0"/>
              </a:defRPr>
            </a:lvl1pPr>
            <a:lvl2pPr marL="742950" indent="-285750" eaLnBrk="0" hangingPunct="0">
              <a:defRPr sz="2000">
                <a:solidFill>
                  <a:srgbClr val="000000"/>
                </a:solidFill>
                <a:latin typeface="Times New Roman" pitchFamily="18" charset="0"/>
                <a:ea typeface="ヒラギノ角ゴ ProN W3" charset="-128"/>
                <a:sym typeface="Times New Roman" pitchFamily="18" charset="0"/>
              </a:defRPr>
            </a:lvl2pPr>
            <a:lvl3pPr marL="1143000" indent="-228600" eaLnBrk="0" hangingPunct="0">
              <a:defRPr sz="2000">
                <a:solidFill>
                  <a:srgbClr val="000000"/>
                </a:solidFill>
                <a:latin typeface="Times New Roman" pitchFamily="18" charset="0"/>
                <a:ea typeface="ヒラギノ角ゴ ProN W3" charset="-128"/>
                <a:sym typeface="Times New Roman" pitchFamily="18" charset="0"/>
              </a:defRPr>
            </a:lvl3pPr>
            <a:lvl4pPr marL="1600200" indent="-228600" eaLnBrk="0" hangingPunct="0">
              <a:defRPr sz="2000">
                <a:solidFill>
                  <a:srgbClr val="000000"/>
                </a:solidFill>
                <a:latin typeface="Times New Roman" pitchFamily="18" charset="0"/>
                <a:ea typeface="ヒラギノ角ゴ ProN W3" charset="-128"/>
                <a:sym typeface="Times New Roman" pitchFamily="18" charset="0"/>
              </a:defRPr>
            </a:lvl4pPr>
            <a:lvl5pPr marL="2057400" indent="-228600" eaLnBrk="0" hangingPunct="0">
              <a:defRPr sz="2000">
                <a:solidFill>
                  <a:srgbClr val="000000"/>
                </a:solidFill>
                <a:latin typeface="Times New Roman" pitchFamily="18" charset="0"/>
                <a:ea typeface="ヒラギノ角ゴ ProN W3" charset="-128"/>
                <a:sym typeface="Times New Roman" pitchFamily="18" charset="0"/>
              </a:defRPr>
            </a:lvl5pPr>
            <a:lvl6pPr marL="2514600" indent="-228600" eaLnBrk="0" fontAlgn="base" hangingPunct="0">
              <a:spcBef>
                <a:spcPct val="0"/>
              </a:spcBef>
              <a:spcAft>
                <a:spcPct val="0"/>
              </a:spcAft>
              <a:defRPr sz="2000">
                <a:solidFill>
                  <a:srgbClr val="000000"/>
                </a:solidFill>
                <a:latin typeface="Times New Roman" pitchFamily="18" charset="0"/>
                <a:ea typeface="ヒラギノ角ゴ ProN W3" charset="-128"/>
                <a:sym typeface="Times New Roman" pitchFamily="18" charset="0"/>
              </a:defRPr>
            </a:lvl6pPr>
            <a:lvl7pPr marL="2971800" indent="-228600" eaLnBrk="0" fontAlgn="base" hangingPunct="0">
              <a:spcBef>
                <a:spcPct val="0"/>
              </a:spcBef>
              <a:spcAft>
                <a:spcPct val="0"/>
              </a:spcAft>
              <a:defRPr sz="2000">
                <a:solidFill>
                  <a:srgbClr val="000000"/>
                </a:solidFill>
                <a:latin typeface="Times New Roman" pitchFamily="18" charset="0"/>
                <a:ea typeface="ヒラギノ角ゴ ProN W3" charset="-128"/>
                <a:sym typeface="Times New Roman" pitchFamily="18" charset="0"/>
              </a:defRPr>
            </a:lvl7pPr>
            <a:lvl8pPr marL="3429000" indent="-228600" eaLnBrk="0" fontAlgn="base" hangingPunct="0">
              <a:spcBef>
                <a:spcPct val="0"/>
              </a:spcBef>
              <a:spcAft>
                <a:spcPct val="0"/>
              </a:spcAft>
              <a:defRPr sz="2000">
                <a:solidFill>
                  <a:srgbClr val="000000"/>
                </a:solidFill>
                <a:latin typeface="Times New Roman" pitchFamily="18" charset="0"/>
                <a:ea typeface="ヒラギノ角ゴ ProN W3" charset="-128"/>
                <a:sym typeface="Times New Roman" pitchFamily="18" charset="0"/>
              </a:defRPr>
            </a:lvl8pPr>
            <a:lvl9pPr marL="3886200" indent="-228600" eaLnBrk="0" fontAlgn="base" hangingPunct="0">
              <a:spcBef>
                <a:spcPct val="0"/>
              </a:spcBef>
              <a:spcAft>
                <a:spcPct val="0"/>
              </a:spcAft>
              <a:defRPr sz="2000">
                <a:solidFill>
                  <a:srgbClr val="000000"/>
                </a:solidFill>
                <a:latin typeface="Times New Roman" pitchFamily="18" charset="0"/>
                <a:ea typeface="ヒラギノ角ゴ ProN W3" charset="-128"/>
                <a:sym typeface="Times New Roman" pitchFamily="18" charset="0"/>
              </a:defRPr>
            </a:lvl9pPr>
          </a:lstStyle>
          <a:p>
            <a:pPr eaLnBrk="1" hangingPunct="1"/>
            <a:r>
              <a:rPr lang="en-US" sz="2800" dirty="0" smtClean="0">
                <a:solidFill>
                  <a:srgbClr val="056CB6"/>
                </a:solidFill>
                <a:latin typeface="Arial" charset="0"/>
                <a:ea typeface="ヒラギノ明朝 ProN W3" charset="-128"/>
                <a:cs typeface="ヒラギノ角ゴ ProN W3" charset="-128"/>
              </a:rPr>
              <a:t>Inter-Agency  </a:t>
            </a:r>
          </a:p>
          <a:p>
            <a:pPr eaLnBrk="1" hangingPunct="1"/>
            <a:r>
              <a:rPr lang="en-US" sz="2800" dirty="0" smtClean="0">
                <a:solidFill>
                  <a:srgbClr val="056CB6"/>
                </a:solidFill>
                <a:latin typeface="Arial" charset="0"/>
                <a:ea typeface="ヒラギノ明朝 ProN W3" charset="-128"/>
                <a:cs typeface="ヒラギノ角ゴ ProN W3" charset="-128"/>
              </a:rPr>
              <a:t>Information </a:t>
            </a:r>
          </a:p>
          <a:p>
            <a:pPr eaLnBrk="1" hangingPunct="1"/>
            <a:r>
              <a:rPr lang="en-US" sz="2800" dirty="0" smtClean="0">
                <a:solidFill>
                  <a:srgbClr val="056CB6"/>
                </a:solidFill>
                <a:latin typeface="Arial" charset="0"/>
                <a:ea typeface="ヒラギノ明朝 ProN W3" charset="-128"/>
                <a:cs typeface="ヒラギノ角ゴ ProN W3" charset="-128"/>
              </a:rPr>
              <a:t>Management</a:t>
            </a:r>
            <a:endParaRPr lang="en-US" sz="2800" dirty="0">
              <a:ea typeface="ヒラギノ明朝 ProN W3" charset="-128"/>
              <a:cs typeface="ヒラギノ角ゴ ProN W3" charset="-128"/>
            </a:endParaRPr>
          </a:p>
        </p:txBody>
      </p:sp>
    </p:spTree>
    <p:extLst>
      <p:ext uri="{BB962C8B-B14F-4D97-AF65-F5344CB8AC3E}">
        <p14:creationId xmlns:p14="http://schemas.microsoft.com/office/powerpoint/2010/main" val="594051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990600" y="1094013"/>
            <a:ext cx="6368520" cy="351635"/>
          </a:xfrm>
        </p:spPr>
        <p:txBody>
          <a:bodyPr/>
          <a:lstStyle/>
          <a:p>
            <a:r>
              <a:rPr lang="en-US" dirty="0"/>
              <a:t>Lebanon Information </a:t>
            </a:r>
            <a:r>
              <a:rPr lang="en-US" dirty="0" smtClean="0"/>
              <a:t>Hub</a:t>
            </a:r>
            <a:endParaRPr lang="en-US" dirty="0"/>
          </a:p>
        </p:txBody>
      </p:sp>
      <p:pic>
        <p:nvPicPr>
          <p:cNvPr id="6" name="Picture 5"/>
          <p:cNvPicPr>
            <a:picLocks noChangeAspect="1"/>
          </p:cNvPicPr>
          <p:nvPr/>
        </p:nvPicPr>
        <p:blipFill>
          <a:blip r:embed="rId3"/>
          <a:stretch>
            <a:fillRect/>
          </a:stretch>
        </p:blipFill>
        <p:spPr>
          <a:xfrm>
            <a:off x="152400" y="2362200"/>
            <a:ext cx="8798312" cy="3619372"/>
          </a:xfrm>
          <a:prstGeom prst="rect">
            <a:avLst/>
          </a:prstGeom>
        </p:spPr>
      </p:pic>
      <p:pic>
        <p:nvPicPr>
          <p:cNvPr id="9" name="Picture 8">
            <a:hlinkClick r:id="rId4"/>
          </p:cNvPr>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b="13333"/>
          <a:stretch/>
        </p:blipFill>
        <p:spPr>
          <a:xfrm>
            <a:off x="7772400" y="873944"/>
            <a:ext cx="762000" cy="660400"/>
          </a:xfrm>
          <a:prstGeom prst="rect">
            <a:avLst/>
          </a:prstGeom>
        </p:spPr>
      </p:pic>
      <p:sp>
        <p:nvSpPr>
          <p:cNvPr id="10" name="TextBox 9"/>
          <p:cNvSpPr txBox="1"/>
          <p:nvPr/>
        </p:nvSpPr>
        <p:spPr>
          <a:xfrm>
            <a:off x="7566367" y="834812"/>
            <a:ext cx="587033" cy="369332"/>
          </a:xfrm>
          <a:prstGeom prst="rect">
            <a:avLst/>
          </a:prstGeom>
          <a:noFill/>
        </p:spPr>
        <p:txBody>
          <a:bodyPr wrap="square" rtlCol="0">
            <a:spAutoFit/>
          </a:bodyPr>
          <a:lstStyle/>
          <a:p>
            <a:r>
              <a:rPr lang="en-US" dirty="0" smtClean="0">
                <a:solidFill>
                  <a:schemeClr val="accent6">
                    <a:lumMod val="75000"/>
                  </a:schemeClr>
                </a:solidFill>
              </a:rPr>
              <a:t>link</a:t>
            </a:r>
            <a:endParaRPr lang="en-GB" dirty="0">
              <a:solidFill>
                <a:schemeClr val="accent6">
                  <a:lumMod val="75000"/>
                </a:schemeClr>
              </a:solidFill>
            </a:endParaRPr>
          </a:p>
        </p:txBody>
      </p:sp>
    </p:spTree>
    <p:extLst>
      <p:ext uri="{BB962C8B-B14F-4D97-AF65-F5344CB8AC3E}">
        <p14:creationId xmlns:p14="http://schemas.microsoft.com/office/powerpoint/2010/main" val="1806134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dirty="0" smtClean="0"/>
              <a:t>Data Portal (Information Sharing Portal)</a:t>
            </a:r>
          </a:p>
        </p:txBody>
      </p:sp>
      <p:sp>
        <p:nvSpPr>
          <p:cNvPr id="5" name="Text Placeholder 2"/>
          <p:cNvSpPr>
            <a:spLocks noGrp="1"/>
          </p:cNvSpPr>
          <p:nvPr>
            <p:ph type="body" sz="quarter" idx="11"/>
          </p:nvPr>
        </p:nvSpPr>
        <p:spPr>
          <a:xfrm>
            <a:off x="1076513" y="1935580"/>
            <a:ext cx="7676774" cy="482600"/>
          </a:xfrm>
        </p:spPr>
        <p:txBody>
          <a:bodyPr numCol="1">
            <a:normAutofit/>
          </a:bodyPr>
          <a:lstStyle/>
          <a:p>
            <a:pPr marL="0" indent="0"/>
            <a:r>
              <a:rPr lang="pt-BR" sz="1800" b="0" dirty="0" smtClean="0"/>
              <a:t>The </a:t>
            </a:r>
            <a:r>
              <a:rPr lang="en-GB" sz="1800" dirty="0"/>
              <a:t>Data Portal </a:t>
            </a:r>
            <a:r>
              <a:rPr lang="en-GB" sz="1800" b="0" dirty="0" smtClean="0"/>
              <a:t>is where </a:t>
            </a:r>
            <a:r>
              <a:rPr lang="pt-BR" sz="1800" b="0" dirty="0" smtClean="0"/>
              <a:t>all sectors organize and publish their...</a:t>
            </a:r>
          </a:p>
          <a:p>
            <a:pPr>
              <a:buFont typeface="Arial" panose="020B0604020202020204" pitchFamily="34" charset="0"/>
              <a:buChar char="•"/>
            </a:pPr>
            <a:endParaRPr lang="pt-BR" sz="1800" dirty="0"/>
          </a:p>
        </p:txBody>
      </p:sp>
      <p:pic>
        <p:nvPicPr>
          <p:cNvPr id="7" name="Picture 6">
            <a:hlinkClick r:id="rId3"/>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b="13333"/>
          <a:stretch/>
        </p:blipFill>
        <p:spPr>
          <a:xfrm>
            <a:off x="7772400" y="873944"/>
            <a:ext cx="762000" cy="660400"/>
          </a:xfrm>
          <a:prstGeom prst="rect">
            <a:avLst/>
          </a:prstGeom>
        </p:spPr>
      </p:pic>
      <p:sp>
        <p:nvSpPr>
          <p:cNvPr id="8" name="TextBox 7"/>
          <p:cNvSpPr txBox="1"/>
          <p:nvPr/>
        </p:nvSpPr>
        <p:spPr>
          <a:xfrm>
            <a:off x="7566367" y="834812"/>
            <a:ext cx="587033" cy="369332"/>
          </a:xfrm>
          <a:prstGeom prst="rect">
            <a:avLst/>
          </a:prstGeom>
          <a:noFill/>
        </p:spPr>
        <p:txBody>
          <a:bodyPr wrap="square" rtlCol="0">
            <a:spAutoFit/>
          </a:bodyPr>
          <a:lstStyle/>
          <a:p>
            <a:r>
              <a:rPr lang="en-US" dirty="0" smtClean="0">
                <a:solidFill>
                  <a:schemeClr val="accent6">
                    <a:lumMod val="75000"/>
                  </a:schemeClr>
                </a:solidFill>
              </a:rPr>
              <a:t>link</a:t>
            </a:r>
            <a:endParaRPr lang="en-GB" dirty="0">
              <a:solidFill>
                <a:schemeClr val="accent6">
                  <a:lumMod val="75000"/>
                </a:schemeClr>
              </a:solidFill>
            </a:endParaRPr>
          </a:p>
        </p:txBody>
      </p:sp>
      <p:sp>
        <p:nvSpPr>
          <p:cNvPr id="9" name="TextBox 8"/>
          <p:cNvSpPr txBox="1"/>
          <p:nvPr/>
        </p:nvSpPr>
        <p:spPr>
          <a:xfrm>
            <a:off x="228600" y="762000"/>
            <a:ext cx="609600" cy="1015663"/>
          </a:xfrm>
          <a:prstGeom prst="rect">
            <a:avLst/>
          </a:prstGeom>
          <a:noFill/>
        </p:spPr>
        <p:txBody>
          <a:bodyPr wrap="square" rtlCol="0">
            <a:spAutoFit/>
          </a:bodyPr>
          <a:lstStyle/>
          <a:p>
            <a:r>
              <a:rPr lang="en-US" sz="6000" dirty="0" smtClean="0">
                <a:solidFill>
                  <a:schemeClr val="accent6">
                    <a:lumMod val="75000"/>
                  </a:schemeClr>
                </a:solidFill>
                <a:latin typeface="Arial" panose="020B0604020202020204" pitchFamily="34" charset="0"/>
                <a:cs typeface="Arial" panose="020B0604020202020204" pitchFamily="34" charset="0"/>
              </a:rPr>
              <a:t>1</a:t>
            </a:r>
            <a:endParaRPr lang="en-GB" sz="2000" dirty="0">
              <a:solidFill>
                <a:schemeClr val="accent6">
                  <a:lumMod val="75000"/>
                </a:schemeClr>
              </a:solidFill>
              <a:latin typeface="Arial" panose="020B0604020202020204" pitchFamily="34" charset="0"/>
              <a:cs typeface="Arial" panose="020B0604020202020204" pitchFamily="34" charset="0"/>
            </a:endParaRPr>
          </a:p>
        </p:txBody>
      </p:sp>
      <p:sp>
        <p:nvSpPr>
          <p:cNvPr id="11" name="Text Placeholder 2"/>
          <p:cNvSpPr>
            <a:spLocks noGrp="1"/>
          </p:cNvSpPr>
          <p:nvPr>
            <p:ph type="body" sz="quarter" idx="11"/>
          </p:nvPr>
        </p:nvSpPr>
        <p:spPr>
          <a:xfrm>
            <a:off x="1076513" y="2389561"/>
            <a:ext cx="7676774" cy="957672"/>
          </a:xfrm>
        </p:spPr>
        <p:txBody>
          <a:bodyPr numCol="2">
            <a:noAutofit/>
          </a:bodyPr>
          <a:lstStyle/>
          <a:p>
            <a:pPr>
              <a:buFont typeface="Arial" panose="020B0604020202020204" pitchFamily="34" charset="0"/>
              <a:buChar char="•"/>
            </a:pPr>
            <a:r>
              <a:rPr lang="pt-BR" sz="1800" b="0" dirty="0" smtClean="0"/>
              <a:t>Meeting minutes</a:t>
            </a:r>
          </a:p>
          <a:p>
            <a:pPr>
              <a:buFont typeface="Arial" panose="020B0604020202020204" pitchFamily="34" charset="0"/>
              <a:buChar char="•"/>
            </a:pPr>
            <a:r>
              <a:rPr lang="pt-BR" sz="1800" b="0" dirty="0" smtClean="0"/>
              <a:t>Maps </a:t>
            </a:r>
          </a:p>
          <a:p>
            <a:pPr>
              <a:buFont typeface="Arial" panose="020B0604020202020204" pitchFamily="34" charset="0"/>
              <a:buChar char="•"/>
            </a:pPr>
            <a:r>
              <a:rPr lang="pt-BR" sz="1800" b="0" dirty="0" smtClean="0"/>
              <a:t>Guidelines </a:t>
            </a:r>
          </a:p>
          <a:p>
            <a:pPr>
              <a:buFont typeface="Arial" panose="020B0604020202020204" pitchFamily="34" charset="0"/>
              <a:buChar char="•"/>
            </a:pPr>
            <a:r>
              <a:rPr lang="pt-BR" sz="1800" b="0" dirty="0" smtClean="0"/>
              <a:t>Strategies </a:t>
            </a:r>
          </a:p>
          <a:p>
            <a:pPr>
              <a:buFont typeface="Arial" panose="020B0604020202020204" pitchFamily="34" charset="0"/>
              <a:buChar char="•"/>
            </a:pPr>
            <a:r>
              <a:rPr lang="pt-BR" sz="1800" b="0" dirty="0" smtClean="0"/>
              <a:t>Dashboards </a:t>
            </a:r>
          </a:p>
          <a:p>
            <a:pPr>
              <a:buFont typeface="Arial" panose="020B0604020202020204" pitchFamily="34" charset="0"/>
              <a:buChar char="•"/>
            </a:pPr>
            <a:r>
              <a:rPr lang="pt-BR" sz="1800" b="0" dirty="0" smtClean="0"/>
              <a:t>Calenders of events/meetings</a:t>
            </a:r>
            <a:endParaRPr lang="pt-BR" sz="1800" dirty="0"/>
          </a:p>
        </p:txBody>
      </p:sp>
      <p:pic>
        <p:nvPicPr>
          <p:cNvPr id="6" name="Picture 5"/>
          <p:cNvPicPr>
            <a:picLocks noChangeAspect="1"/>
          </p:cNvPicPr>
          <p:nvPr/>
        </p:nvPicPr>
        <p:blipFill rotWithShape="1">
          <a:blip r:embed="rId5"/>
          <a:srcRect b="64665"/>
          <a:stretch/>
        </p:blipFill>
        <p:spPr>
          <a:xfrm>
            <a:off x="0" y="3429000"/>
            <a:ext cx="9144000" cy="2133600"/>
          </a:xfrm>
          <a:prstGeom prst="rect">
            <a:avLst/>
          </a:prstGeom>
        </p:spPr>
      </p:pic>
      <p:pic>
        <p:nvPicPr>
          <p:cNvPr id="12" name="Picture 11"/>
          <p:cNvPicPr>
            <a:picLocks noChangeAspect="1"/>
          </p:cNvPicPr>
          <p:nvPr/>
        </p:nvPicPr>
        <p:blipFill rotWithShape="1">
          <a:blip r:embed="rId5"/>
          <a:srcRect t="50037" b="25060"/>
          <a:stretch/>
        </p:blipFill>
        <p:spPr>
          <a:xfrm>
            <a:off x="0" y="5582920"/>
            <a:ext cx="9144000" cy="1503679"/>
          </a:xfrm>
          <a:prstGeom prst="rect">
            <a:avLst/>
          </a:prstGeom>
        </p:spPr>
      </p:pic>
    </p:spTree>
    <p:extLst>
      <p:ext uri="{BB962C8B-B14F-4D97-AF65-F5344CB8AC3E}">
        <p14:creationId xmlns:p14="http://schemas.microsoft.com/office/powerpoint/2010/main" val="1120395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1740737"/>
            <a:ext cx="4042011" cy="4679557"/>
          </a:xfrm>
          <a:prstGeom prst="rect">
            <a:avLst/>
          </a:prstGeom>
        </p:spPr>
      </p:pic>
      <p:sp>
        <p:nvSpPr>
          <p:cNvPr id="5" name="Text Placeholder 2"/>
          <p:cNvSpPr>
            <a:spLocks noGrp="1"/>
          </p:cNvSpPr>
          <p:nvPr>
            <p:ph type="body" sz="quarter" idx="11"/>
          </p:nvPr>
        </p:nvSpPr>
        <p:spPr>
          <a:xfrm>
            <a:off x="1076513" y="2209800"/>
            <a:ext cx="7676774" cy="3276600"/>
          </a:xfrm>
        </p:spPr>
        <p:txBody>
          <a:bodyPr>
            <a:normAutofit/>
          </a:bodyPr>
          <a:lstStyle/>
          <a:p>
            <a:pPr marL="0" indent="0"/>
            <a:r>
              <a:rPr lang="en-GB" sz="2000" b="0" dirty="0" smtClean="0"/>
              <a:t>Also includes…</a:t>
            </a:r>
          </a:p>
          <a:p>
            <a:pPr marL="0" indent="0"/>
            <a:endParaRPr lang="en-GB" sz="2000" dirty="0"/>
          </a:p>
          <a:p>
            <a:pPr marL="0" indent="0"/>
            <a:r>
              <a:rPr lang="en-GB" sz="2000" dirty="0" smtClean="0"/>
              <a:t>UNHCR </a:t>
            </a:r>
            <a:r>
              <a:rPr lang="en-GB" sz="2000" dirty="0"/>
              <a:t>refugee population </a:t>
            </a:r>
            <a:r>
              <a:rPr lang="en-GB" sz="2000" dirty="0" smtClean="0"/>
              <a:t>maps</a:t>
            </a:r>
          </a:p>
          <a:p>
            <a:pPr marL="0" indent="0"/>
            <a:endParaRPr lang="en-GB" sz="2000" dirty="0" smtClean="0"/>
          </a:p>
          <a:p>
            <a:pPr>
              <a:buFont typeface="Arial" panose="020B0604020202020204" pitchFamily="34" charset="0"/>
              <a:buChar char="•"/>
            </a:pPr>
            <a:r>
              <a:rPr lang="en-US" sz="1800" b="0" dirty="0" smtClean="0"/>
              <a:t>Refugee population by district</a:t>
            </a:r>
          </a:p>
          <a:p>
            <a:pPr marL="0" indent="0"/>
            <a:endParaRPr lang="en-US" sz="1800" b="0" dirty="0" smtClean="0"/>
          </a:p>
          <a:p>
            <a:pPr marL="0" indent="0"/>
            <a:r>
              <a:rPr lang="en-US" sz="1800" b="0" dirty="0" smtClean="0">
                <a:solidFill>
                  <a:schemeClr val="tx2">
                    <a:lumMod val="40000"/>
                    <a:lumOff val="60000"/>
                  </a:schemeClr>
                </a:solidFill>
              </a:rPr>
              <a:t>Search</a:t>
            </a:r>
            <a:r>
              <a:rPr lang="en-US" sz="1800" b="0" dirty="0">
                <a:solidFill>
                  <a:schemeClr val="tx2">
                    <a:lumMod val="40000"/>
                    <a:lumOff val="60000"/>
                  </a:schemeClr>
                </a:solidFill>
              </a:rPr>
              <a:t>: </a:t>
            </a:r>
            <a:r>
              <a:rPr lang="en-US" sz="1800" b="0" i="1" dirty="0" smtClean="0">
                <a:solidFill>
                  <a:schemeClr val="tx2">
                    <a:lumMod val="40000"/>
                    <a:lumOff val="60000"/>
                  </a:schemeClr>
                </a:solidFill>
              </a:rPr>
              <a:t>refugees </a:t>
            </a:r>
            <a:r>
              <a:rPr lang="en-US" sz="1800" b="0" i="1" dirty="0">
                <a:solidFill>
                  <a:schemeClr val="tx2">
                    <a:lumMod val="40000"/>
                    <a:lumOff val="60000"/>
                  </a:schemeClr>
                </a:solidFill>
              </a:rPr>
              <a:t>by </a:t>
            </a:r>
            <a:r>
              <a:rPr lang="en-US" sz="1800" b="0" i="1" dirty="0" smtClean="0">
                <a:solidFill>
                  <a:schemeClr val="tx2">
                    <a:lumMod val="40000"/>
                    <a:lumOff val="60000"/>
                  </a:schemeClr>
                </a:solidFill>
              </a:rPr>
              <a:t>district</a:t>
            </a:r>
            <a:r>
              <a:rPr lang="en-US" sz="1800" b="0" dirty="0" smtClean="0">
                <a:solidFill>
                  <a:schemeClr val="tx2">
                    <a:lumMod val="40000"/>
                    <a:lumOff val="60000"/>
                  </a:schemeClr>
                </a:solidFill>
              </a:rPr>
              <a:t> in the portal</a:t>
            </a:r>
          </a:p>
          <a:p>
            <a:pPr>
              <a:buFont typeface="Arial" panose="020B0604020202020204" pitchFamily="34" charset="0"/>
              <a:buChar char="•"/>
            </a:pPr>
            <a:endParaRPr lang="en-US" sz="1800" b="0" dirty="0" smtClean="0"/>
          </a:p>
          <a:p>
            <a:endParaRPr lang="en-GB" dirty="0"/>
          </a:p>
        </p:txBody>
      </p:sp>
      <p:sp>
        <p:nvSpPr>
          <p:cNvPr id="4" name="TextBox 3"/>
          <p:cNvSpPr txBox="1"/>
          <p:nvPr/>
        </p:nvSpPr>
        <p:spPr>
          <a:xfrm>
            <a:off x="228600" y="762000"/>
            <a:ext cx="609600" cy="1015663"/>
          </a:xfrm>
          <a:prstGeom prst="rect">
            <a:avLst/>
          </a:prstGeom>
          <a:noFill/>
        </p:spPr>
        <p:txBody>
          <a:bodyPr wrap="square" rtlCol="0">
            <a:spAutoFit/>
          </a:bodyPr>
          <a:lstStyle/>
          <a:p>
            <a:r>
              <a:rPr lang="en-US" sz="6000" dirty="0" smtClean="0">
                <a:solidFill>
                  <a:schemeClr val="accent6">
                    <a:lumMod val="75000"/>
                  </a:schemeClr>
                </a:solidFill>
                <a:latin typeface="Arial" panose="020B0604020202020204" pitchFamily="34" charset="0"/>
                <a:cs typeface="Arial" panose="020B0604020202020204" pitchFamily="34" charset="0"/>
              </a:rPr>
              <a:t>1</a:t>
            </a:r>
            <a:endParaRPr lang="en-GB" sz="2000" dirty="0">
              <a:solidFill>
                <a:schemeClr val="accent6">
                  <a:lumMod val="75000"/>
                </a:schemeClr>
              </a:solidFill>
              <a:latin typeface="Arial" panose="020B0604020202020204" pitchFamily="34" charset="0"/>
              <a:cs typeface="Arial" panose="020B0604020202020204" pitchFamily="34" charset="0"/>
            </a:endParaRPr>
          </a:p>
        </p:txBody>
      </p:sp>
      <p:pic>
        <p:nvPicPr>
          <p:cNvPr id="6" name="Picture 5">
            <a:hlinkClick r:id="rId4"/>
          </p:cNvPr>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b="13333"/>
          <a:stretch/>
        </p:blipFill>
        <p:spPr>
          <a:xfrm>
            <a:off x="7772400" y="873944"/>
            <a:ext cx="762000" cy="660400"/>
          </a:xfrm>
          <a:prstGeom prst="rect">
            <a:avLst/>
          </a:prstGeom>
        </p:spPr>
      </p:pic>
      <p:sp>
        <p:nvSpPr>
          <p:cNvPr id="7" name="TextBox 6"/>
          <p:cNvSpPr txBox="1"/>
          <p:nvPr/>
        </p:nvSpPr>
        <p:spPr>
          <a:xfrm>
            <a:off x="7566367" y="834812"/>
            <a:ext cx="587033" cy="369332"/>
          </a:xfrm>
          <a:prstGeom prst="rect">
            <a:avLst/>
          </a:prstGeom>
          <a:noFill/>
        </p:spPr>
        <p:txBody>
          <a:bodyPr wrap="square" rtlCol="0">
            <a:spAutoFit/>
          </a:bodyPr>
          <a:lstStyle/>
          <a:p>
            <a:r>
              <a:rPr lang="en-US" dirty="0" smtClean="0">
                <a:solidFill>
                  <a:schemeClr val="accent6">
                    <a:lumMod val="75000"/>
                  </a:schemeClr>
                </a:solidFill>
              </a:rPr>
              <a:t>link</a:t>
            </a:r>
            <a:endParaRPr lang="en-GB" dirty="0">
              <a:solidFill>
                <a:schemeClr val="accent6">
                  <a:lumMod val="75000"/>
                </a:schemeClr>
              </a:solidFill>
            </a:endParaRPr>
          </a:p>
        </p:txBody>
      </p:sp>
      <p:sp>
        <p:nvSpPr>
          <p:cNvPr id="13" name="Text Placeholder 2"/>
          <p:cNvSpPr>
            <a:spLocks noGrp="1"/>
          </p:cNvSpPr>
          <p:nvPr>
            <p:ph type="body" sz="quarter" idx="11"/>
          </p:nvPr>
        </p:nvSpPr>
        <p:spPr>
          <a:xfrm>
            <a:off x="1076513" y="1104631"/>
            <a:ext cx="6368520" cy="351635"/>
          </a:xfrm>
        </p:spPr>
        <p:txBody>
          <a:bodyPr/>
          <a:lstStyle/>
          <a:p>
            <a:r>
              <a:rPr lang="en-GB" dirty="0" smtClean="0"/>
              <a:t>Data Portal (Information Sharing Portal)</a:t>
            </a:r>
          </a:p>
        </p:txBody>
      </p:sp>
    </p:spTree>
    <p:extLst>
      <p:ext uri="{BB962C8B-B14F-4D97-AF65-F5344CB8AC3E}">
        <p14:creationId xmlns:p14="http://schemas.microsoft.com/office/powerpoint/2010/main" val="6988463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sz="quarter" idx="11"/>
          </p:nvPr>
        </p:nvSpPr>
        <p:spPr>
          <a:xfrm>
            <a:off x="1076513" y="1828800"/>
            <a:ext cx="7676774" cy="3276600"/>
          </a:xfrm>
        </p:spPr>
        <p:txBody>
          <a:bodyPr>
            <a:normAutofit/>
          </a:bodyPr>
          <a:lstStyle/>
          <a:p>
            <a:pPr marL="0" indent="0"/>
            <a:endParaRPr lang="en-GB" sz="2000" dirty="0" smtClean="0"/>
          </a:p>
          <a:p>
            <a:pPr marL="0" indent="0"/>
            <a:r>
              <a:rPr lang="en-GB" sz="2000" dirty="0" smtClean="0"/>
              <a:t>UNHCR </a:t>
            </a:r>
            <a:r>
              <a:rPr lang="en-GB" sz="2000" dirty="0"/>
              <a:t>refugee population </a:t>
            </a:r>
            <a:r>
              <a:rPr lang="en-GB" sz="2000" dirty="0" smtClean="0"/>
              <a:t>maps</a:t>
            </a:r>
          </a:p>
          <a:p>
            <a:pPr marL="0" indent="0"/>
            <a:endParaRPr lang="en-GB" sz="2000" dirty="0" smtClean="0">
              <a:hlinkClick r:id="rId3"/>
            </a:endParaRPr>
          </a:p>
          <a:p>
            <a:pPr>
              <a:buFont typeface="Arial" panose="020B0604020202020204" pitchFamily="34" charset="0"/>
              <a:buChar char="•"/>
            </a:pPr>
            <a:r>
              <a:rPr lang="en-GB" sz="1800" b="0" dirty="0" smtClean="0"/>
              <a:t>Refugee population b</a:t>
            </a:r>
            <a:r>
              <a:rPr lang="en-US" sz="1800" b="0" dirty="0" smtClean="0"/>
              <a:t>y cadastral</a:t>
            </a:r>
          </a:p>
          <a:p>
            <a:pPr>
              <a:buFont typeface="Arial" panose="020B0604020202020204" pitchFamily="34" charset="0"/>
              <a:buChar char="•"/>
            </a:pPr>
            <a:endParaRPr lang="en-US" sz="1800" b="0" dirty="0"/>
          </a:p>
          <a:p>
            <a:pPr marL="0" indent="0"/>
            <a:r>
              <a:rPr lang="en-US" sz="1800" b="0" dirty="0">
                <a:solidFill>
                  <a:schemeClr val="tx2">
                    <a:lumMod val="40000"/>
                    <a:lumOff val="60000"/>
                  </a:schemeClr>
                </a:solidFill>
              </a:rPr>
              <a:t>Search: </a:t>
            </a:r>
            <a:r>
              <a:rPr lang="en-US" sz="1800" b="0" i="1" dirty="0" smtClean="0">
                <a:solidFill>
                  <a:schemeClr val="tx2">
                    <a:lumMod val="40000"/>
                    <a:lumOff val="60000"/>
                  </a:schemeClr>
                </a:solidFill>
              </a:rPr>
              <a:t>registered by cadastral </a:t>
            </a:r>
            <a:r>
              <a:rPr lang="en-US" sz="1800" b="0" dirty="0" smtClean="0">
                <a:solidFill>
                  <a:schemeClr val="tx2">
                    <a:lumMod val="40000"/>
                    <a:lumOff val="60000"/>
                  </a:schemeClr>
                </a:solidFill>
              </a:rPr>
              <a:t>in </a:t>
            </a:r>
            <a:r>
              <a:rPr lang="en-US" sz="1800" b="0" dirty="0">
                <a:solidFill>
                  <a:schemeClr val="tx2">
                    <a:lumMod val="40000"/>
                    <a:lumOff val="60000"/>
                  </a:schemeClr>
                </a:solidFill>
              </a:rPr>
              <a:t>the portal</a:t>
            </a:r>
          </a:p>
          <a:p>
            <a:pPr marL="0" indent="0"/>
            <a:endParaRPr lang="en-US" sz="1800" b="0" dirty="0" smtClean="0"/>
          </a:p>
          <a:p>
            <a:pPr marL="0" indent="0"/>
            <a:endParaRPr lang="en-US" sz="1800" b="0" dirty="0" smtClean="0"/>
          </a:p>
          <a:p>
            <a:endParaRPr lang="en-GB" dirty="0"/>
          </a:p>
        </p:txBody>
      </p:sp>
      <p:sp>
        <p:nvSpPr>
          <p:cNvPr id="4" name="TextBox 3"/>
          <p:cNvSpPr txBox="1"/>
          <p:nvPr/>
        </p:nvSpPr>
        <p:spPr>
          <a:xfrm>
            <a:off x="228600" y="762000"/>
            <a:ext cx="609600" cy="1015663"/>
          </a:xfrm>
          <a:prstGeom prst="rect">
            <a:avLst/>
          </a:prstGeom>
          <a:noFill/>
        </p:spPr>
        <p:txBody>
          <a:bodyPr wrap="square" rtlCol="0">
            <a:spAutoFit/>
          </a:bodyPr>
          <a:lstStyle/>
          <a:p>
            <a:r>
              <a:rPr lang="en-US" sz="6000" dirty="0" smtClean="0">
                <a:solidFill>
                  <a:schemeClr val="accent6">
                    <a:lumMod val="75000"/>
                  </a:schemeClr>
                </a:solidFill>
                <a:latin typeface="Arial" panose="020B0604020202020204" pitchFamily="34" charset="0"/>
                <a:cs typeface="Arial" panose="020B0604020202020204" pitchFamily="34" charset="0"/>
              </a:rPr>
              <a:t>1</a:t>
            </a:r>
            <a:endParaRPr lang="en-GB" sz="2000" dirty="0">
              <a:solidFill>
                <a:schemeClr val="accent6">
                  <a:lumMod val="75000"/>
                </a:schemeClr>
              </a:solidFill>
              <a:latin typeface="Arial" panose="020B0604020202020204" pitchFamily="34" charset="0"/>
              <a:cs typeface="Arial" panose="020B0604020202020204" pitchFamily="34" charset="0"/>
            </a:endParaRPr>
          </a:p>
        </p:txBody>
      </p:sp>
      <p:pic>
        <p:nvPicPr>
          <p:cNvPr id="6" name="Picture 5">
            <a:hlinkClick r:id="rId4"/>
          </p:cNvPr>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b="13333"/>
          <a:stretch/>
        </p:blipFill>
        <p:spPr>
          <a:xfrm>
            <a:off x="7772400" y="873944"/>
            <a:ext cx="762000" cy="660400"/>
          </a:xfrm>
          <a:prstGeom prst="rect">
            <a:avLst/>
          </a:prstGeom>
        </p:spPr>
      </p:pic>
      <p:sp>
        <p:nvSpPr>
          <p:cNvPr id="7" name="TextBox 6"/>
          <p:cNvSpPr txBox="1"/>
          <p:nvPr/>
        </p:nvSpPr>
        <p:spPr>
          <a:xfrm>
            <a:off x="7566367" y="834812"/>
            <a:ext cx="587033" cy="369332"/>
          </a:xfrm>
          <a:prstGeom prst="rect">
            <a:avLst/>
          </a:prstGeom>
          <a:noFill/>
        </p:spPr>
        <p:txBody>
          <a:bodyPr wrap="square" rtlCol="0">
            <a:spAutoFit/>
          </a:bodyPr>
          <a:lstStyle/>
          <a:p>
            <a:r>
              <a:rPr lang="en-US" dirty="0" smtClean="0">
                <a:solidFill>
                  <a:schemeClr val="accent6">
                    <a:lumMod val="75000"/>
                  </a:schemeClr>
                </a:solidFill>
              </a:rPr>
              <a:t>link</a:t>
            </a:r>
            <a:endParaRPr lang="en-GB" dirty="0">
              <a:solidFill>
                <a:schemeClr val="accent6">
                  <a:lumMod val="75000"/>
                </a:schemeClr>
              </a:solidFill>
            </a:endParaRPr>
          </a:p>
        </p:txBody>
      </p:sp>
      <p:sp>
        <p:nvSpPr>
          <p:cNvPr id="16" name="Text Placeholder 2"/>
          <p:cNvSpPr>
            <a:spLocks noGrp="1"/>
          </p:cNvSpPr>
          <p:nvPr>
            <p:ph type="body" sz="quarter" idx="11"/>
          </p:nvPr>
        </p:nvSpPr>
        <p:spPr>
          <a:xfrm>
            <a:off x="1076513" y="1104631"/>
            <a:ext cx="6368520" cy="351635"/>
          </a:xfrm>
        </p:spPr>
        <p:txBody>
          <a:bodyPr/>
          <a:lstStyle/>
          <a:p>
            <a:r>
              <a:rPr lang="en-GB" dirty="0" smtClean="0"/>
              <a:t>Data Portal (Information Sharing Portal)</a:t>
            </a:r>
          </a:p>
        </p:txBody>
      </p:sp>
      <p:pic>
        <p:nvPicPr>
          <p:cNvPr id="3" name="Picture 2"/>
          <p:cNvPicPr>
            <a:picLocks noChangeAspect="1"/>
          </p:cNvPicPr>
          <p:nvPr/>
        </p:nvPicPr>
        <p:blipFill rotWithShape="1">
          <a:blip r:embed="rId6"/>
          <a:srcRect b="18914"/>
          <a:stretch/>
        </p:blipFill>
        <p:spPr>
          <a:xfrm>
            <a:off x="144308" y="4419600"/>
            <a:ext cx="8999692" cy="2438400"/>
          </a:xfrm>
          <a:prstGeom prst="rect">
            <a:avLst/>
          </a:prstGeom>
        </p:spPr>
      </p:pic>
    </p:spTree>
    <p:extLst>
      <p:ext uri="{BB962C8B-B14F-4D97-AF65-F5344CB8AC3E}">
        <p14:creationId xmlns:p14="http://schemas.microsoft.com/office/powerpoint/2010/main" val="158964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11"/>
          </p:nvPr>
        </p:nvSpPr>
        <p:spPr>
          <a:xfrm>
            <a:off x="533400" y="1838683"/>
            <a:ext cx="6368520" cy="1056917"/>
          </a:xfrm>
        </p:spPr>
        <p:txBody>
          <a:bodyPr>
            <a:normAutofit/>
          </a:bodyPr>
          <a:lstStyle/>
          <a:p>
            <a:r>
              <a:rPr lang="en-GB" sz="2000" b="0" dirty="0" smtClean="0"/>
              <a:t>“251 Most Vulnerable Cadastrals”, March 2015</a:t>
            </a:r>
          </a:p>
          <a:p>
            <a:endParaRPr lang="en-GB" sz="1100" b="0" dirty="0"/>
          </a:p>
          <a:p>
            <a:r>
              <a:rPr lang="en-GB" sz="2000" b="0" dirty="0">
                <a:solidFill>
                  <a:schemeClr val="tx2">
                    <a:lumMod val="40000"/>
                    <a:lumOff val="60000"/>
                  </a:schemeClr>
                </a:solidFill>
              </a:rPr>
              <a:t>Search: </a:t>
            </a:r>
            <a:r>
              <a:rPr lang="en-GB" sz="2000" b="0" i="1" dirty="0">
                <a:solidFill>
                  <a:schemeClr val="tx2">
                    <a:lumMod val="40000"/>
                    <a:lumOff val="60000"/>
                  </a:schemeClr>
                </a:solidFill>
              </a:rPr>
              <a:t>most vulnerable </a:t>
            </a:r>
            <a:r>
              <a:rPr lang="en-GB" sz="2000" b="0" i="1" dirty="0" smtClean="0">
                <a:solidFill>
                  <a:schemeClr val="tx2">
                    <a:lumMod val="40000"/>
                    <a:lumOff val="60000"/>
                  </a:schemeClr>
                </a:solidFill>
              </a:rPr>
              <a:t>localities</a:t>
            </a:r>
            <a:r>
              <a:rPr lang="en-US" sz="2000" b="0" i="1" dirty="0">
                <a:solidFill>
                  <a:schemeClr val="tx2">
                    <a:lumMod val="40000"/>
                    <a:lumOff val="60000"/>
                  </a:schemeClr>
                </a:solidFill>
              </a:rPr>
              <a:t> </a:t>
            </a:r>
            <a:r>
              <a:rPr lang="en-US" sz="2000" b="0" dirty="0">
                <a:solidFill>
                  <a:schemeClr val="tx2">
                    <a:lumMod val="40000"/>
                    <a:lumOff val="60000"/>
                  </a:schemeClr>
                </a:solidFill>
              </a:rPr>
              <a:t>in the portal</a:t>
            </a:r>
            <a:endParaRPr lang="en-GB" sz="2000" b="0" dirty="0" smtClean="0">
              <a:solidFill>
                <a:schemeClr val="tx2">
                  <a:lumMod val="40000"/>
                  <a:lumOff val="60000"/>
                </a:schemeClr>
              </a:solidFill>
            </a:endParaRPr>
          </a:p>
          <a:p>
            <a:endParaRPr lang="en-GB" sz="2000" b="0" dirty="0"/>
          </a:p>
          <a:p>
            <a:endParaRPr lang="en-US" sz="2000" b="0" dirty="0"/>
          </a:p>
        </p:txBody>
      </p:sp>
      <p:pic>
        <p:nvPicPr>
          <p:cNvPr id="7" name="Picture 6">
            <a:hlinkClick r:id="rId3"/>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b="13333"/>
          <a:stretch/>
        </p:blipFill>
        <p:spPr>
          <a:xfrm>
            <a:off x="7772400" y="873944"/>
            <a:ext cx="762000" cy="660400"/>
          </a:xfrm>
          <a:prstGeom prst="rect">
            <a:avLst/>
          </a:prstGeom>
        </p:spPr>
      </p:pic>
      <p:sp>
        <p:nvSpPr>
          <p:cNvPr id="8" name="TextBox 7"/>
          <p:cNvSpPr txBox="1"/>
          <p:nvPr/>
        </p:nvSpPr>
        <p:spPr>
          <a:xfrm>
            <a:off x="7566367" y="834812"/>
            <a:ext cx="587033" cy="369332"/>
          </a:xfrm>
          <a:prstGeom prst="rect">
            <a:avLst/>
          </a:prstGeom>
          <a:noFill/>
        </p:spPr>
        <p:txBody>
          <a:bodyPr wrap="square" rtlCol="0">
            <a:spAutoFit/>
          </a:bodyPr>
          <a:lstStyle/>
          <a:p>
            <a:r>
              <a:rPr lang="en-US" dirty="0" smtClean="0">
                <a:solidFill>
                  <a:schemeClr val="accent6">
                    <a:lumMod val="75000"/>
                  </a:schemeClr>
                </a:solidFill>
              </a:rPr>
              <a:t>link</a:t>
            </a:r>
            <a:endParaRPr lang="en-GB" dirty="0">
              <a:solidFill>
                <a:schemeClr val="accent6">
                  <a:lumMod val="75000"/>
                </a:schemeClr>
              </a:solidFill>
            </a:endParaRPr>
          </a:p>
        </p:txBody>
      </p:sp>
      <p:pic>
        <p:nvPicPr>
          <p:cNvPr id="9" name="Picture 8"/>
          <p:cNvPicPr>
            <a:picLocks noChangeAspect="1"/>
          </p:cNvPicPr>
          <p:nvPr/>
        </p:nvPicPr>
        <p:blipFill rotWithShape="1">
          <a:blip r:embed="rId5"/>
          <a:srcRect b="13550"/>
          <a:stretch/>
        </p:blipFill>
        <p:spPr>
          <a:xfrm>
            <a:off x="741205" y="2809517"/>
            <a:ext cx="7793195" cy="4048483"/>
          </a:xfrm>
          <a:prstGeom prst="rect">
            <a:avLst/>
          </a:prstGeom>
        </p:spPr>
      </p:pic>
      <p:sp>
        <p:nvSpPr>
          <p:cNvPr id="10" name="Text Placeholder 2"/>
          <p:cNvSpPr>
            <a:spLocks noGrp="1"/>
          </p:cNvSpPr>
          <p:nvPr>
            <p:ph type="body" sz="quarter" idx="11"/>
          </p:nvPr>
        </p:nvSpPr>
        <p:spPr>
          <a:xfrm>
            <a:off x="1076513" y="1104631"/>
            <a:ext cx="6368520" cy="351635"/>
          </a:xfrm>
        </p:spPr>
        <p:txBody>
          <a:bodyPr/>
          <a:lstStyle/>
          <a:p>
            <a:r>
              <a:rPr lang="en-GB" dirty="0" smtClean="0"/>
              <a:t>Data Portal (Information Sharing Portal)</a:t>
            </a:r>
          </a:p>
        </p:txBody>
      </p:sp>
      <p:sp>
        <p:nvSpPr>
          <p:cNvPr id="11" name="TextBox 10"/>
          <p:cNvSpPr txBox="1"/>
          <p:nvPr/>
        </p:nvSpPr>
        <p:spPr>
          <a:xfrm>
            <a:off x="228600" y="762000"/>
            <a:ext cx="609600" cy="1015663"/>
          </a:xfrm>
          <a:prstGeom prst="rect">
            <a:avLst/>
          </a:prstGeom>
          <a:noFill/>
        </p:spPr>
        <p:txBody>
          <a:bodyPr wrap="square" rtlCol="0">
            <a:spAutoFit/>
          </a:bodyPr>
          <a:lstStyle/>
          <a:p>
            <a:r>
              <a:rPr lang="en-US" sz="6000" dirty="0" smtClean="0">
                <a:solidFill>
                  <a:schemeClr val="accent6">
                    <a:lumMod val="75000"/>
                  </a:schemeClr>
                </a:solidFill>
                <a:latin typeface="Arial" panose="020B0604020202020204" pitchFamily="34" charset="0"/>
                <a:cs typeface="Arial" panose="020B0604020202020204" pitchFamily="34" charset="0"/>
              </a:rPr>
              <a:t>1</a:t>
            </a:r>
            <a:endParaRPr lang="en-GB" sz="2000"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7389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dirty="0" smtClean="0"/>
              <a:t>Map Hub</a:t>
            </a:r>
            <a:endParaRPr lang="en-US" dirty="0"/>
          </a:p>
        </p:txBody>
      </p:sp>
      <p:sp>
        <p:nvSpPr>
          <p:cNvPr id="5" name="Text Placeholder 2"/>
          <p:cNvSpPr>
            <a:spLocks noGrp="1"/>
          </p:cNvSpPr>
          <p:nvPr>
            <p:ph type="body" sz="quarter" idx="11"/>
          </p:nvPr>
        </p:nvSpPr>
        <p:spPr>
          <a:xfrm>
            <a:off x="1076513" y="1981200"/>
            <a:ext cx="7676774" cy="1026681"/>
          </a:xfrm>
        </p:spPr>
        <p:txBody>
          <a:bodyPr>
            <a:noAutofit/>
          </a:bodyPr>
          <a:lstStyle/>
          <a:p>
            <a:pPr marL="0" indent="0">
              <a:lnSpc>
                <a:spcPct val="150000"/>
              </a:lnSpc>
            </a:pPr>
            <a:r>
              <a:rPr lang="en-GB" sz="1800" b="0" dirty="0" smtClean="0"/>
              <a:t>Lebanon </a:t>
            </a:r>
            <a:r>
              <a:rPr lang="en-GB" sz="1800" dirty="0"/>
              <a:t>Map Hub </a:t>
            </a:r>
            <a:r>
              <a:rPr lang="en-GB" sz="1800" b="0" dirty="0"/>
              <a:t>is the go-to place for dynamic maps related to the Syria Crisis Response in Lebanon; it hosts various thematic maps that highlight particular issues like economic vulnerabilities or out of schools </a:t>
            </a:r>
            <a:r>
              <a:rPr lang="en-GB" sz="1800" b="0" dirty="0" smtClean="0"/>
              <a:t>children</a:t>
            </a:r>
            <a:endParaRPr lang="pt-BR" sz="1800" b="0" dirty="0"/>
          </a:p>
        </p:txBody>
      </p:sp>
      <p:sp>
        <p:nvSpPr>
          <p:cNvPr id="7" name="TextBox 6"/>
          <p:cNvSpPr txBox="1"/>
          <p:nvPr/>
        </p:nvSpPr>
        <p:spPr>
          <a:xfrm>
            <a:off x="228600" y="762000"/>
            <a:ext cx="609600" cy="1015663"/>
          </a:xfrm>
          <a:prstGeom prst="rect">
            <a:avLst/>
          </a:prstGeom>
          <a:noFill/>
        </p:spPr>
        <p:txBody>
          <a:bodyPr wrap="square" rtlCol="0">
            <a:spAutoFit/>
          </a:bodyPr>
          <a:lstStyle/>
          <a:p>
            <a:r>
              <a:rPr lang="en-US" sz="6000" dirty="0" smtClean="0">
                <a:solidFill>
                  <a:schemeClr val="accent6">
                    <a:lumMod val="75000"/>
                  </a:schemeClr>
                </a:solidFill>
                <a:latin typeface="Arial" panose="020B0604020202020204" pitchFamily="34" charset="0"/>
                <a:cs typeface="Arial" panose="020B0604020202020204" pitchFamily="34" charset="0"/>
              </a:rPr>
              <a:t>2</a:t>
            </a:r>
            <a:endParaRPr lang="en-GB" sz="2000" dirty="0">
              <a:solidFill>
                <a:schemeClr val="accent6">
                  <a:lumMod val="75000"/>
                </a:schemeClr>
              </a:solidFill>
              <a:latin typeface="Arial" panose="020B0604020202020204" pitchFamily="34" charset="0"/>
              <a:cs typeface="Arial" panose="020B0604020202020204" pitchFamily="34" charset="0"/>
            </a:endParaRPr>
          </a:p>
        </p:txBody>
      </p:sp>
      <p:sp>
        <p:nvSpPr>
          <p:cNvPr id="8" name="TextBox 7"/>
          <p:cNvSpPr txBox="1"/>
          <p:nvPr/>
        </p:nvSpPr>
        <p:spPr>
          <a:xfrm>
            <a:off x="7566367" y="834812"/>
            <a:ext cx="587033" cy="369332"/>
          </a:xfrm>
          <a:prstGeom prst="rect">
            <a:avLst/>
          </a:prstGeom>
          <a:noFill/>
        </p:spPr>
        <p:txBody>
          <a:bodyPr wrap="square" rtlCol="0">
            <a:spAutoFit/>
          </a:bodyPr>
          <a:lstStyle/>
          <a:p>
            <a:r>
              <a:rPr lang="en-US" dirty="0" smtClean="0">
                <a:solidFill>
                  <a:schemeClr val="accent6">
                    <a:lumMod val="75000"/>
                  </a:schemeClr>
                </a:solidFill>
              </a:rPr>
              <a:t>link</a:t>
            </a:r>
            <a:endParaRPr lang="en-GB" dirty="0">
              <a:solidFill>
                <a:schemeClr val="accent6">
                  <a:lumMod val="75000"/>
                </a:schemeClr>
              </a:solidFill>
            </a:endParaRPr>
          </a:p>
        </p:txBody>
      </p:sp>
      <p:pic>
        <p:nvPicPr>
          <p:cNvPr id="10" name="Picture 9">
            <a:hlinkClick r:id="rId3"/>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b="13333"/>
          <a:stretch/>
        </p:blipFill>
        <p:spPr>
          <a:xfrm>
            <a:off x="7772400" y="873944"/>
            <a:ext cx="762000" cy="660400"/>
          </a:xfrm>
          <a:prstGeom prst="rect">
            <a:avLst/>
          </a:prstGeom>
        </p:spPr>
      </p:pic>
      <p:sp>
        <p:nvSpPr>
          <p:cNvPr id="11" name="TextBox 10"/>
          <p:cNvSpPr txBox="1"/>
          <p:nvPr/>
        </p:nvSpPr>
        <p:spPr>
          <a:xfrm>
            <a:off x="7566367" y="834812"/>
            <a:ext cx="587033" cy="369332"/>
          </a:xfrm>
          <a:prstGeom prst="rect">
            <a:avLst/>
          </a:prstGeom>
          <a:noFill/>
        </p:spPr>
        <p:txBody>
          <a:bodyPr wrap="square" rtlCol="0">
            <a:spAutoFit/>
          </a:bodyPr>
          <a:lstStyle/>
          <a:p>
            <a:r>
              <a:rPr lang="en-US" dirty="0" smtClean="0">
                <a:solidFill>
                  <a:schemeClr val="accent6">
                    <a:lumMod val="75000"/>
                  </a:schemeClr>
                </a:solidFill>
              </a:rPr>
              <a:t>link</a:t>
            </a:r>
            <a:endParaRPr lang="en-GB" dirty="0">
              <a:solidFill>
                <a:schemeClr val="accent6">
                  <a:lumMod val="75000"/>
                </a:schemeClr>
              </a:solidFill>
            </a:endParaRPr>
          </a:p>
        </p:txBody>
      </p:sp>
      <p:pic>
        <p:nvPicPr>
          <p:cNvPr id="12" name="Picture 11"/>
          <p:cNvPicPr>
            <a:picLocks noChangeAspect="1"/>
          </p:cNvPicPr>
          <p:nvPr/>
        </p:nvPicPr>
        <p:blipFill rotWithShape="1">
          <a:blip r:embed="rId5"/>
          <a:srcRect l="677" t="789" r="7281" b="23516"/>
          <a:stretch/>
        </p:blipFill>
        <p:spPr>
          <a:xfrm>
            <a:off x="0" y="3454737"/>
            <a:ext cx="9144001" cy="3850119"/>
          </a:xfrm>
          <a:prstGeom prst="rect">
            <a:avLst/>
          </a:prstGeom>
        </p:spPr>
      </p:pic>
    </p:spTree>
    <p:extLst>
      <p:ext uri="{BB962C8B-B14F-4D97-AF65-F5344CB8AC3E}">
        <p14:creationId xmlns:p14="http://schemas.microsoft.com/office/powerpoint/2010/main" val="4211271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6512" y="1104631"/>
            <a:ext cx="7534087" cy="351635"/>
          </a:xfrm>
        </p:spPr>
        <p:txBody>
          <a:bodyPr>
            <a:noAutofit/>
          </a:bodyPr>
          <a:lstStyle/>
          <a:p>
            <a:r>
              <a:rPr lang="en-GB" sz="1800" dirty="0"/>
              <a:t>Map </a:t>
            </a:r>
            <a:r>
              <a:rPr lang="en-GB" sz="1800" dirty="0" smtClean="0"/>
              <a:t>Hub</a:t>
            </a:r>
            <a:r>
              <a:rPr lang="en-US" sz="1800" dirty="0" smtClean="0"/>
              <a:t>: </a:t>
            </a:r>
            <a:r>
              <a:rPr lang="en-GB" sz="1800" dirty="0" smtClean="0"/>
              <a:t>Fundamental Operational </a:t>
            </a:r>
            <a:r>
              <a:rPr lang="en-GB" sz="1800" dirty="0"/>
              <a:t>D</a:t>
            </a:r>
            <a:r>
              <a:rPr lang="en-GB" sz="1800" dirty="0" smtClean="0"/>
              <a:t>ata </a:t>
            </a:r>
            <a:r>
              <a:rPr lang="en-GB" sz="1800" dirty="0"/>
              <a:t>S</a:t>
            </a:r>
            <a:r>
              <a:rPr lang="en-GB" sz="1800" dirty="0" smtClean="0"/>
              <a:t>ets (FODs)</a:t>
            </a:r>
            <a:endParaRPr lang="en-GB" sz="1800" dirty="0"/>
          </a:p>
        </p:txBody>
      </p:sp>
      <p:graphicFrame>
        <p:nvGraphicFramePr>
          <p:cNvPr id="6" name="Table 5"/>
          <p:cNvGraphicFramePr>
            <a:graphicFrameLocks noGrp="1"/>
          </p:cNvGraphicFramePr>
          <p:nvPr>
            <p:extLst>
              <p:ext uri="{D42A27DB-BD31-4B8C-83A1-F6EECF244321}">
                <p14:modId xmlns:p14="http://schemas.microsoft.com/office/powerpoint/2010/main" val="744767532"/>
              </p:ext>
            </p:extLst>
          </p:nvPr>
        </p:nvGraphicFramePr>
        <p:xfrm>
          <a:off x="533402" y="2057400"/>
          <a:ext cx="8077197" cy="3610445"/>
        </p:xfrm>
        <a:graphic>
          <a:graphicData uri="http://schemas.openxmlformats.org/drawingml/2006/table">
            <a:tbl>
              <a:tblPr firstRow="1" bandRow="1">
                <a:tableStyleId>{5C22544A-7EE6-4342-B048-85BDC9FD1C3A}</a:tableStyleId>
              </a:tblPr>
              <a:tblGrid>
                <a:gridCol w="2133599"/>
                <a:gridCol w="2133600"/>
                <a:gridCol w="3809998"/>
              </a:tblGrid>
              <a:tr h="533400">
                <a:tc>
                  <a:txBody>
                    <a:bodyPr/>
                    <a:lstStyle/>
                    <a:p>
                      <a:r>
                        <a:rPr lang="en-US" sz="2400" dirty="0" smtClean="0">
                          <a:solidFill>
                            <a:schemeClr val="tx2">
                              <a:lumMod val="60000"/>
                              <a:lumOff val="40000"/>
                            </a:schemeClr>
                          </a:solidFill>
                          <a:latin typeface="Arial" panose="020B0604020202020204" pitchFamily="34" charset="0"/>
                          <a:cs typeface="Arial" panose="020B0604020202020204" pitchFamily="34" charset="0"/>
                        </a:rPr>
                        <a:t>Dataset</a:t>
                      </a:r>
                      <a:endParaRPr lang="en-GB" sz="2400" dirty="0">
                        <a:solidFill>
                          <a:schemeClr val="tx2">
                            <a:lumMod val="60000"/>
                            <a:lumOff val="40000"/>
                          </a:schemeClr>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lumMod val="60000"/>
                              <a:lumOff val="40000"/>
                            </a:schemeClr>
                          </a:solidFill>
                          <a:latin typeface="Arial" panose="020B0604020202020204" pitchFamily="34" charset="0"/>
                          <a:cs typeface="Arial" panose="020B0604020202020204" pitchFamily="34" charset="0"/>
                        </a:rPr>
                        <a:t>Data</a:t>
                      </a:r>
                      <a:r>
                        <a:rPr lang="en-US" sz="2400" baseline="0" dirty="0" smtClean="0">
                          <a:solidFill>
                            <a:schemeClr val="tx2">
                              <a:lumMod val="60000"/>
                              <a:lumOff val="40000"/>
                            </a:schemeClr>
                          </a:solidFill>
                          <a:latin typeface="Arial" panose="020B0604020202020204" pitchFamily="34" charset="0"/>
                          <a:cs typeface="Arial" panose="020B0604020202020204" pitchFamily="34" charset="0"/>
                        </a:rPr>
                        <a:t> source</a:t>
                      </a:r>
                      <a:endParaRPr lang="en-GB" sz="2400" dirty="0">
                        <a:solidFill>
                          <a:schemeClr val="tx2">
                            <a:lumMod val="60000"/>
                            <a:lumOff val="40000"/>
                          </a:schemeClr>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tx2">
                              <a:lumMod val="60000"/>
                              <a:lumOff val="40000"/>
                            </a:schemeClr>
                          </a:solidFill>
                          <a:latin typeface="Arial" panose="020B0604020202020204" pitchFamily="34" charset="0"/>
                          <a:cs typeface="Arial" panose="020B0604020202020204" pitchFamily="34" charset="0"/>
                        </a:rPr>
                        <a:t>Updates</a:t>
                      </a:r>
                      <a:endParaRPr lang="en-GB" sz="2400" dirty="0">
                        <a:solidFill>
                          <a:schemeClr val="tx2">
                            <a:lumMod val="60000"/>
                            <a:lumOff val="40000"/>
                          </a:schemeClr>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3922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latin typeface="Arial" panose="020B0604020202020204" pitchFamily="34" charset="0"/>
                          <a:cs typeface="Arial" panose="020B0604020202020204" pitchFamily="34" charset="0"/>
                          <a:hlinkClick r:id="rId2"/>
                        </a:rPr>
                        <a:t>Municipalities </a:t>
                      </a:r>
                      <a:endParaRPr lang="en-GB" sz="1600" dirty="0" smtClean="0">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smtClean="0">
                          <a:latin typeface="Arial" panose="020B0604020202020204" pitchFamily="34" charset="0"/>
                          <a:cs typeface="Arial" panose="020B0604020202020204" pitchFamily="34" charset="0"/>
                        </a:rPr>
                        <a:t>Minister of Interior	</a:t>
                      </a:r>
                      <a:endParaRPr lang="en-GB" sz="16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smtClean="0">
                          <a:latin typeface="Arial" panose="020B0604020202020204" pitchFamily="34" charset="0"/>
                          <a:cs typeface="Arial" panose="020B0604020202020204" pitchFamily="34" charset="0"/>
                        </a:rPr>
                        <a:t>As per updates from Minister of Interior</a:t>
                      </a:r>
                      <a:endParaRPr lang="en-GB" sz="16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3922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latin typeface="Arial" panose="020B0604020202020204" pitchFamily="34" charset="0"/>
                          <a:cs typeface="Arial" panose="020B0604020202020204" pitchFamily="34" charset="0"/>
                          <a:hlinkClick r:id="rId3"/>
                        </a:rPr>
                        <a:t>Localities</a:t>
                      </a:r>
                      <a:endParaRPr lang="en-GB" sz="1600" dirty="0" smtClean="0">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smtClean="0">
                          <a:latin typeface="Arial" panose="020B0604020202020204" pitchFamily="34" charset="0"/>
                          <a:cs typeface="Arial" panose="020B0604020202020204" pitchFamily="34" charset="0"/>
                        </a:rPr>
                        <a:t>Partners</a:t>
                      </a:r>
                      <a:endParaRPr lang="en-GB" sz="16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As per updates for missing locations from partners</a:t>
                      </a:r>
                      <a:endParaRPr lang="en-GB" sz="16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3683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latin typeface="Arial" panose="020B0604020202020204" pitchFamily="34" charset="0"/>
                          <a:cs typeface="Arial" panose="020B0604020202020204" pitchFamily="34" charset="0"/>
                          <a:hlinkClick r:id="rId4"/>
                        </a:rPr>
                        <a:t>SDCs</a:t>
                      </a:r>
                      <a:r>
                        <a:rPr lang="en-GB" sz="1600" dirty="0" smtClean="0">
                          <a:latin typeface="Arial" panose="020B0604020202020204" pitchFamily="34" charset="0"/>
                          <a:cs typeface="Arial" panose="020B0604020202020204" pitchFamily="34" charset="0"/>
                        </a:rPr>
                        <a:t>	</a:t>
                      </a:r>
                    </a:p>
                  </a:txBody>
                  <a:tcPr>
                    <a:lnL w="12700" cmpd="sng">
                      <a:noFill/>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aseline="0" dirty="0" err="1" smtClean="0">
                          <a:latin typeface="Arial" panose="020B0604020202020204" pitchFamily="34" charset="0"/>
                          <a:cs typeface="Arial" panose="020B0604020202020204" pitchFamily="34" charset="0"/>
                        </a:rPr>
                        <a:t>MoSA</a:t>
                      </a:r>
                      <a:endParaRPr lang="en-GB" sz="16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smtClean="0">
                          <a:latin typeface="Arial" panose="020B0604020202020204" pitchFamily="34" charset="0"/>
                          <a:cs typeface="Arial" panose="020B0604020202020204" pitchFamily="34" charset="0"/>
                        </a:rPr>
                        <a:t>As</a:t>
                      </a:r>
                      <a:r>
                        <a:rPr lang="en-US" sz="1600" baseline="0" dirty="0" smtClean="0">
                          <a:latin typeface="Arial" panose="020B0604020202020204" pitchFamily="34" charset="0"/>
                          <a:cs typeface="Arial" panose="020B0604020202020204" pitchFamily="34" charset="0"/>
                        </a:rPr>
                        <a:t> per updated list shared by </a:t>
                      </a:r>
                      <a:r>
                        <a:rPr lang="en-US" sz="1600" baseline="0" dirty="0" err="1" smtClean="0">
                          <a:latin typeface="Arial" panose="020B0604020202020204" pitchFamily="34" charset="0"/>
                          <a:cs typeface="Arial" panose="020B0604020202020204" pitchFamily="34" charset="0"/>
                        </a:rPr>
                        <a:t>MoSA</a:t>
                      </a:r>
                      <a:endParaRPr lang="en-GB" sz="16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3683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latin typeface="Arial" panose="020B0604020202020204" pitchFamily="34" charset="0"/>
                          <a:cs typeface="Arial" panose="020B0604020202020204" pitchFamily="34" charset="0"/>
                          <a:hlinkClick r:id="rId5"/>
                        </a:rPr>
                        <a:t>Hospitals (SHCs)</a:t>
                      </a:r>
                      <a:endParaRPr lang="en-GB" sz="16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smtClean="0">
                        <a:latin typeface="Arial" panose="020B0604020202020204" pitchFamily="34" charset="0"/>
                        <a:cs typeface="Arial" panose="020B0604020202020204" pitchFamily="34" charset="0"/>
                        <a:hlinkClick r:id="rId6"/>
                      </a:endParaRPr>
                    </a:p>
                  </a:txBody>
                  <a:tcPr>
                    <a:lnL w="12700" cmpd="sng">
                      <a:noFill/>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aseline="0" dirty="0" smtClean="0">
                          <a:latin typeface="Arial" panose="020B0604020202020204" pitchFamily="34" charset="0"/>
                          <a:cs typeface="Arial" panose="020B0604020202020204" pitchFamily="34" charset="0"/>
                        </a:rPr>
                        <a:t>Health sector</a:t>
                      </a:r>
                      <a:endParaRPr lang="en-GB" sz="16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smtClean="0">
                          <a:latin typeface="Arial" panose="020B0604020202020204" pitchFamily="34" charset="0"/>
                          <a:cs typeface="Arial" panose="020B0604020202020204" pitchFamily="34" charset="0"/>
                        </a:rPr>
                        <a:t>As</a:t>
                      </a:r>
                      <a:r>
                        <a:rPr lang="en-US" sz="1600" baseline="0" dirty="0" smtClean="0">
                          <a:latin typeface="Arial" panose="020B0604020202020204" pitchFamily="34" charset="0"/>
                          <a:cs typeface="Arial" panose="020B0604020202020204" pitchFamily="34" charset="0"/>
                        </a:rPr>
                        <a:t> per updates on new contracted hospitals from Health sector</a:t>
                      </a:r>
                      <a:endParaRPr lang="en-GB" sz="16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3683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latin typeface="Arial" panose="020B0604020202020204" pitchFamily="34" charset="0"/>
                          <a:cs typeface="Arial" panose="020B0604020202020204" pitchFamily="34" charset="0"/>
                          <a:hlinkClick r:id="rId7"/>
                        </a:rPr>
                        <a:t>PHCs</a:t>
                      </a:r>
                      <a:endParaRPr lang="en-GB" sz="16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smtClean="0">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aseline="0" dirty="0" err="1" smtClean="0">
                          <a:latin typeface="Arial" panose="020B0604020202020204" pitchFamily="34" charset="0"/>
                          <a:cs typeface="Arial" panose="020B0604020202020204" pitchFamily="34" charset="0"/>
                        </a:rPr>
                        <a:t>MoPH</a:t>
                      </a:r>
                      <a:endParaRPr lang="en-GB" sz="16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As</a:t>
                      </a:r>
                      <a:r>
                        <a:rPr lang="en-US" sz="1600" baseline="0" dirty="0" smtClean="0">
                          <a:latin typeface="Arial" panose="020B0604020202020204" pitchFamily="34" charset="0"/>
                          <a:cs typeface="Arial" panose="020B0604020202020204" pitchFamily="34" charset="0"/>
                        </a:rPr>
                        <a:t> per updates on new sites from </a:t>
                      </a:r>
                      <a:r>
                        <a:rPr lang="en-US" sz="1600" baseline="0" dirty="0" err="1" smtClean="0">
                          <a:latin typeface="Arial" panose="020B0604020202020204" pitchFamily="34" charset="0"/>
                          <a:cs typeface="Arial" panose="020B0604020202020204" pitchFamily="34" charset="0"/>
                        </a:rPr>
                        <a:t>MoPH</a:t>
                      </a:r>
                      <a:r>
                        <a:rPr lang="en-US" sz="1600" baseline="0" dirty="0" smtClean="0">
                          <a:latin typeface="Arial" panose="020B0604020202020204" pitchFamily="34" charset="0"/>
                          <a:cs typeface="Arial" panose="020B0604020202020204" pitchFamily="34" charset="0"/>
                        </a:rPr>
                        <a:t> and partners</a:t>
                      </a:r>
                      <a:endParaRPr lang="en-GB" sz="16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3683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latin typeface="Arial" panose="020B0604020202020204" pitchFamily="34" charset="0"/>
                          <a:cs typeface="Arial" panose="020B0604020202020204" pitchFamily="34" charset="0"/>
                          <a:hlinkClick r:id="rId8"/>
                        </a:rPr>
                        <a:t>Schools</a:t>
                      </a:r>
                      <a:endParaRPr lang="en-GB" sz="1600" dirty="0" smtClean="0">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600" dirty="0" smtClean="0">
                          <a:latin typeface="Arial" panose="020B0604020202020204" pitchFamily="34" charset="0"/>
                          <a:cs typeface="Arial" panose="020B0604020202020204" pitchFamily="34" charset="0"/>
                        </a:rPr>
                        <a:t>MEHE</a:t>
                      </a:r>
                      <a:endParaRPr lang="en-GB" sz="16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As</a:t>
                      </a:r>
                      <a:r>
                        <a:rPr lang="en-US" sz="1600" baseline="0" dirty="0" smtClean="0">
                          <a:latin typeface="Arial" panose="020B0604020202020204" pitchFamily="34" charset="0"/>
                          <a:cs typeface="Arial" panose="020B0604020202020204" pitchFamily="34" charset="0"/>
                        </a:rPr>
                        <a:t> per updates on new schools from MEHE</a:t>
                      </a:r>
                      <a:endParaRPr lang="en-GB" sz="16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pic>
        <p:nvPicPr>
          <p:cNvPr id="8" name="Picture 7">
            <a:hlinkClick r:id="rId9"/>
          </p:cNvPr>
          <p:cNvPicPr>
            <a:picLocks noChangeAspect="1"/>
          </p:cNvPicPr>
          <p:nvPr/>
        </p:nvPicPr>
        <p:blipFill rotWithShape="1">
          <a:blip r:embed="rId10" cstate="print">
            <a:duotone>
              <a:schemeClr val="accent6">
                <a:shade val="45000"/>
                <a:satMod val="135000"/>
              </a:schemeClr>
              <a:prstClr val="white"/>
            </a:duotone>
            <a:extLst>
              <a:ext uri="{28A0092B-C50C-407E-A947-70E740481C1C}">
                <a14:useLocalDpi xmlns:a14="http://schemas.microsoft.com/office/drawing/2010/main" val="0"/>
              </a:ext>
            </a:extLst>
          </a:blip>
          <a:srcRect b="13333"/>
          <a:stretch/>
        </p:blipFill>
        <p:spPr>
          <a:xfrm>
            <a:off x="7772400" y="873944"/>
            <a:ext cx="762000" cy="660400"/>
          </a:xfrm>
          <a:prstGeom prst="rect">
            <a:avLst/>
          </a:prstGeom>
        </p:spPr>
      </p:pic>
      <p:sp>
        <p:nvSpPr>
          <p:cNvPr id="9" name="TextBox 8"/>
          <p:cNvSpPr txBox="1"/>
          <p:nvPr/>
        </p:nvSpPr>
        <p:spPr>
          <a:xfrm>
            <a:off x="7566367" y="834812"/>
            <a:ext cx="587033" cy="369332"/>
          </a:xfrm>
          <a:prstGeom prst="rect">
            <a:avLst/>
          </a:prstGeom>
          <a:noFill/>
        </p:spPr>
        <p:txBody>
          <a:bodyPr wrap="square" rtlCol="0">
            <a:spAutoFit/>
          </a:bodyPr>
          <a:lstStyle/>
          <a:p>
            <a:r>
              <a:rPr lang="en-US" dirty="0" smtClean="0">
                <a:solidFill>
                  <a:schemeClr val="accent6">
                    <a:lumMod val="75000"/>
                  </a:schemeClr>
                </a:solidFill>
              </a:rPr>
              <a:t>link</a:t>
            </a:r>
            <a:endParaRPr lang="en-GB" dirty="0">
              <a:solidFill>
                <a:schemeClr val="accent6">
                  <a:lumMod val="75000"/>
                </a:schemeClr>
              </a:solidFill>
            </a:endParaRPr>
          </a:p>
        </p:txBody>
      </p:sp>
      <p:sp>
        <p:nvSpPr>
          <p:cNvPr id="7" name="TextBox 6"/>
          <p:cNvSpPr txBox="1"/>
          <p:nvPr/>
        </p:nvSpPr>
        <p:spPr>
          <a:xfrm>
            <a:off x="228600" y="762000"/>
            <a:ext cx="609600" cy="1015663"/>
          </a:xfrm>
          <a:prstGeom prst="rect">
            <a:avLst/>
          </a:prstGeom>
          <a:noFill/>
        </p:spPr>
        <p:txBody>
          <a:bodyPr wrap="square" rtlCol="0">
            <a:spAutoFit/>
          </a:bodyPr>
          <a:lstStyle/>
          <a:p>
            <a:r>
              <a:rPr lang="en-US" sz="6000" dirty="0" smtClean="0">
                <a:solidFill>
                  <a:schemeClr val="accent6">
                    <a:lumMod val="75000"/>
                  </a:schemeClr>
                </a:solidFill>
                <a:latin typeface="Arial" panose="020B0604020202020204" pitchFamily="34" charset="0"/>
                <a:cs typeface="Arial" panose="020B0604020202020204" pitchFamily="34" charset="0"/>
              </a:rPr>
              <a:t>2</a:t>
            </a:r>
            <a:endParaRPr lang="en-GB" sz="2000"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8704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617133513"/>
              </p:ext>
            </p:extLst>
          </p:nvPr>
        </p:nvGraphicFramePr>
        <p:xfrm>
          <a:off x="533402" y="2057400"/>
          <a:ext cx="8077197" cy="2179320"/>
        </p:xfrm>
        <a:graphic>
          <a:graphicData uri="http://schemas.openxmlformats.org/drawingml/2006/table">
            <a:tbl>
              <a:tblPr firstRow="1" bandRow="1">
                <a:tableStyleId>{5C22544A-7EE6-4342-B048-85BDC9FD1C3A}</a:tableStyleId>
              </a:tblPr>
              <a:tblGrid>
                <a:gridCol w="2133599"/>
                <a:gridCol w="2133600"/>
                <a:gridCol w="3809998"/>
              </a:tblGrid>
              <a:tr h="533400">
                <a:tc>
                  <a:txBody>
                    <a:bodyPr/>
                    <a:lstStyle/>
                    <a:p>
                      <a:r>
                        <a:rPr lang="en-US" sz="2400" dirty="0" smtClean="0">
                          <a:solidFill>
                            <a:schemeClr val="tx2">
                              <a:lumMod val="60000"/>
                              <a:lumOff val="40000"/>
                            </a:schemeClr>
                          </a:solidFill>
                          <a:latin typeface="Arial" panose="020B0604020202020204" pitchFamily="34" charset="0"/>
                          <a:cs typeface="Arial" panose="020B0604020202020204" pitchFamily="34" charset="0"/>
                        </a:rPr>
                        <a:t>Dataset</a:t>
                      </a:r>
                      <a:endParaRPr lang="en-GB" sz="2400" dirty="0">
                        <a:solidFill>
                          <a:schemeClr val="tx2">
                            <a:lumMod val="60000"/>
                            <a:lumOff val="40000"/>
                          </a:schemeClr>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B w="12700" cap="flat" cmpd="sng" algn="ctr">
                      <a:solidFill>
                        <a:schemeClr val="accent1"/>
                      </a:solidFill>
                      <a:prstDash val="solid"/>
                      <a:round/>
                      <a:headEnd type="none" w="med" len="med"/>
                      <a:tailEnd type="none" w="med" len="med"/>
                    </a:lnB>
                    <a:noFill/>
                  </a:tcPr>
                </a:tc>
                <a:tc>
                  <a:txBody>
                    <a:bodyPr/>
                    <a:lstStyle/>
                    <a:p>
                      <a:r>
                        <a:rPr lang="en-US" sz="2400" dirty="0" smtClean="0">
                          <a:solidFill>
                            <a:schemeClr val="tx2">
                              <a:lumMod val="60000"/>
                              <a:lumOff val="40000"/>
                            </a:schemeClr>
                          </a:solidFill>
                          <a:latin typeface="Arial" panose="020B0604020202020204" pitchFamily="34" charset="0"/>
                          <a:cs typeface="Arial" panose="020B0604020202020204" pitchFamily="34" charset="0"/>
                        </a:rPr>
                        <a:t>Data</a:t>
                      </a:r>
                      <a:r>
                        <a:rPr lang="en-US" sz="2400" baseline="0" dirty="0" smtClean="0">
                          <a:solidFill>
                            <a:schemeClr val="tx2">
                              <a:lumMod val="60000"/>
                              <a:lumOff val="40000"/>
                            </a:schemeClr>
                          </a:solidFill>
                          <a:latin typeface="Arial" panose="020B0604020202020204" pitchFamily="34" charset="0"/>
                          <a:cs typeface="Arial" panose="020B0604020202020204" pitchFamily="34" charset="0"/>
                        </a:rPr>
                        <a:t> source</a:t>
                      </a:r>
                      <a:endParaRPr lang="en-GB" sz="2400" dirty="0">
                        <a:solidFill>
                          <a:schemeClr val="tx2">
                            <a:lumMod val="60000"/>
                            <a:lumOff val="40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accent1"/>
                      </a:solidFill>
                      <a:prstDash val="solid"/>
                      <a:round/>
                      <a:headEnd type="none" w="med" len="med"/>
                      <a:tailEnd type="none" w="med" len="med"/>
                    </a:lnB>
                    <a:noFill/>
                  </a:tcPr>
                </a:tc>
                <a:tc>
                  <a:txBody>
                    <a:bodyPr/>
                    <a:lstStyle/>
                    <a:p>
                      <a:r>
                        <a:rPr lang="en-US" sz="2400" dirty="0" smtClean="0">
                          <a:solidFill>
                            <a:schemeClr val="tx2">
                              <a:lumMod val="60000"/>
                              <a:lumOff val="40000"/>
                            </a:schemeClr>
                          </a:solidFill>
                          <a:latin typeface="Arial" panose="020B0604020202020204" pitchFamily="34" charset="0"/>
                          <a:cs typeface="Arial" panose="020B0604020202020204" pitchFamily="34" charset="0"/>
                        </a:rPr>
                        <a:t>Frequency</a:t>
                      </a:r>
                      <a:endParaRPr lang="en-GB" sz="2400" dirty="0">
                        <a:solidFill>
                          <a:schemeClr val="tx2">
                            <a:lumMod val="60000"/>
                            <a:lumOff val="40000"/>
                          </a:schemeClr>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B w="12700" cap="flat" cmpd="sng" algn="ctr">
                      <a:solidFill>
                        <a:schemeClr val="accent1"/>
                      </a:solidFill>
                      <a:prstDash val="solid"/>
                      <a:round/>
                      <a:headEnd type="none" w="med" len="med"/>
                      <a:tailEnd type="none" w="med" len="med"/>
                    </a:lnB>
                    <a:noFill/>
                  </a:tcPr>
                </a:tc>
              </a:tr>
              <a:tr h="4368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latin typeface="Arial" panose="020B0604020202020204" pitchFamily="34" charset="0"/>
                          <a:cs typeface="Arial" panose="020B0604020202020204" pitchFamily="34" charset="0"/>
                          <a:hlinkClick r:id="rId2"/>
                        </a:rPr>
                        <a:t>Informal settlements</a:t>
                      </a:r>
                      <a:endParaRPr lang="en-GB" sz="1600" dirty="0" smtClean="0">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GB" sz="1600" b="0" i="0" kern="1200" dirty="0" smtClean="0">
                          <a:solidFill>
                            <a:schemeClr val="dk1"/>
                          </a:solidFill>
                          <a:effectLst/>
                          <a:latin typeface="Arial" panose="020B0604020202020204" pitchFamily="34" charset="0"/>
                          <a:ea typeface="+mn-ea"/>
                          <a:cs typeface="Arial" panose="020B0604020202020204" pitchFamily="34" charset="0"/>
                        </a:rPr>
                        <a:t>IAMP project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latin typeface="Arial" panose="020B0604020202020204" pitchFamily="34" charset="0"/>
                          <a:cs typeface="Arial" panose="020B0604020202020204" pitchFamily="34" charset="0"/>
                        </a:rPr>
                        <a:t>Updated data released every month; full sweep every 3 months (each sweep includes 3-4 additional indicators e.g. Access to healthcare)</a:t>
                      </a:r>
                      <a:endParaRPr lang="en-GB" sz="16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3683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latin typeface="Arial" panose="020B0604020202020204" pitchFamily="34" charset="0"/>
                          <a:cs typeface="Arial" panose="020B0604020202020204" pitchFamily="34" charset="0"/>
                          <a:hlinkClick r:id="rId3"/>
                        </a:rPr>
                        <a:t>Collective shelters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smtClean="0">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noFill/>
                  </a:tcPr>
                </a:tc>
                <a:tc>
                  <a:txBody>
                    <a:bodyPr/>
                    <a:lstStyle/>
                    <a:p>
                      <a:r>
                        <a:rPr lang="en-US" sz="1600" dirty="0" smtClean="0">
                          <a:latin typeface="Arial" panose="020B0604020202020204" pitchFamily="34" charset="0"/>
                          <a:cs typeface="Arial" panose="020B0604020202020204" pitchFamily="34" charset="0"/>
                        </a:rPr>
                        <a:t>Partners</a:t>
                      </a:r>
                      <a:endParaRPr lang="en-GB" sz="16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noFill/>
                  </a:tcPr>
                </a:tc>
                <a:tc>
                  <a:txBody>
                    <a:bodyPr/>
                    <a:lstStyle/>
                    <a:p>
                      <a:r>
                        <a:rPr lang="en-US" sz="1600" dirty="0" smtClean="0">
                          <a:latin typeface="Arial" panose="020B0604020202020204" pitchFamily="34" charset="0"/>
                          <a:cs typeface="Arial" panose="020B0604020202020204" pitchFamily="34" charset="0"/>
                        </a:rPr>
                        <a:t>As</a:t>
                      </a:r>
                      <a:r>
                        <a:rPr lang="en-US" sz="1600" baseline="0" dirty="0" smtClean="0">
                          <a:latin typeface="Arial" panose="020B0604020202020204" pitchFamily="34" charset="0"/>
                          <a:cs typeface="Arial" panose="020B0604020202020204" pitchFamily="34" charset="0"/>
                        </a:rPr>
                        <a:t> per updates from partners in the field</a:t>
                      </a:r>
                      <a:endParaRPr lang="en-GB" sz="16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noFill/>
                  </a:tcPr>
                </a:tc>
              </a:tr>
            </a:tbl>
          </a:graphicData>
        </a:graphic>
      </p:graphicFrame>
      <p:pic>
        <p:nvPicPr>
          <p:cNvPr id="7" name="Picture 6">
            <a:hlinkClick r:id="rId4"/>
          </p:cNvPr>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b="13333"/>
          <a:stretch/>
        </p:blipFill>
        <p:spPr>
          <a:xfrm>
            <a:off x="7772400" y="873944"/>
            <a:ext cx="762000" cy="660400"/>
          </a:xfrm>
          <a:prstGeom prst="rect">
            <a:avLst/>
          </a:prstGeom>
        </p:spPr>
      </p:pic>
      <p:sp>
        <p:nvSpPr>
          <p:cNvPr id="8" name="TextBox 7"/>
          <p:cNvSpPr txBox="1"/>
          <p:nvPr/>
        </p:nvSpPr>
        <p:spPr>
          <a:xfrm>
            <a:off x="7566367" y="834812"/>
            <a:ext cx="587033" cy="369332"/>
          </a:xfrm>
          <a:prstGeom prst="rect">
            <a:avLst/>
          </a:prstGeom>
          <a:noFill/>
        </p:spPr>
        <p:txBody>
          <a:bodyPr wrap="square" rtlCol="0">
            <a:spAutoFit/>
          </a:bodyPr>
          <a:lstStyle/>
          <a:p>
            <a:r>
              <a:rPr lang="en-US" dirty="0" smtClean="0">
                <a:solidFill>
                  <a:schemeClr val="accent6">
                    <a:lumMod val="75000"/>
                  </a:schemeClr>
                </a:solidFill>
              </a:rPr>
              <a:t>link</a:t>
            </a:r>
            <a:endParaRPr lang="en-GB" dirty="0">
              <a:solidFill>
                <a:schemeClr val="accent6">
                  <a:lumMod val="75000"/>
                </a:schemeClr>
              </a:solidFill>
            </a:endParaRPr>
          </a:p>
        </p:txBody>
      </p:sp>
      <p:pic>
        <p:nvPicPr>
          <p:cNvPr id="2" name="Picture 1"/>
          <p:cNvPicPr>
            <a:picLocks noChangeAspect="1"/>
          </p:cNvPicPr>
          <p:nvPr/>
        </p:nvPicPr>
        <p:blipFill rotWithShape="1">
          <a:blip r:embed="rId6"/>
          <a:srcRect t="51622" b="4475"/>
          <a:stretch/>
        </p:blipFill>
        <p:spPr>
          <a:xfrm>
            <a:off x="838200" y="5486400"/>
            <a:ext cx="7274555" cy="1284462"/>
          </a:xfrm>
          <a:prstGeom prst="rect">
            <a:avLst/>
          </a:prstGeom>
        </p:spPr>
      </p:pic>
      <p:sp>
        <p:nvSpPr>
          <p:cNvPr id="11" name="Text Placeholder 2"/>
          <p:cNvSpPr>
            <a:spLocks noGrp="1"/>
          </p:cNvSpPr>
          <p:nvPr>
            <p:ph type="body" sz="quarter" idx="11"/>
          </p:nvPr>
        </p:nvSpPr>
        <p:spPr>
          <a:xfrm>
            <a:off x="1076512" y="1104631"/>
            <a:ext cx="7534087" cy="351635"/>
          </a:xfrm>
        </p:spPr>
        <p:txBody>
          <a:bodyPr>
            <a:noAutofit/>
          </a:bodyPr>
          <a:lstStyle/>
          <a:p>
            <a:r>
              <a:rPr lang="en-GB" sz="1800" dirty="0"/>
              <a:t>Map </a:t>
            </a:r>
            <a:r>
              <a:rPr lang="en-GB" sz="1800" dirty="0" smtClean="0"/>
              <a:t>Hub</a:t>
            </a:r>
            <a:r>
              <a:rPr lang="en-US" sz="1800" dirty="0" smtClean="0"/>
              <a:t>: </a:t>
            </a:r>
            <a:r>
              <a:rPr lang="en-GB" sz="1800" dirty="0" smtClean="0"/>
              <a:t>Fundamental Operational </a:t>
            </a:r>
            <a:r>
              <a:rPr lang="en-GB" sz="1800" dirty="0"/>
              <a:t>D</a:t>
            </a:r>
            <a:r>
              <a:rPr lang="en-GB" sz="1800" dirty="0" smtClean="0"/>
              <a:t>ata </a:t>
            </a:r>
            <a:r>
              <a:rPr lang="en-GB" sz="1800" dirty="0"/>
              <a:t>S</a:t>
            </a:r>
            <a:r>
              <a:rPr lang="en-GB" sz="1800" dirty="0" smtClean="0"/>
              <a:t>ets (FODs)</a:t>
            </a:r>
            <a:endParaRPr lang="en-GB" sz="1800" dirty="0"/>
          </a:p>
        </p:txBody>
      </p:sp>
      <p:sp>
        <p:nvSpPr>
          <p:cNvPr id="12" name="TextBox 11"/>
          <p:cNvSpPr txBox="1"/>
          <p:nvPr/>
        </p:nvSpPr>
        <p:spPr>
          <a:xfrm>
            <a:off x="228600" y="762000"/>
            <a:ext cx="609600" cy="1015663"/>
          </a:xfrm>
          <a:prstGeom prst="rect">
            <a:avLst/>
          </a:prstGeom>
          <a:noFill/>
        </p:spPr>
        <p:txBody>
          <a:bodyPr wrap="square" rtlCol="0">
            <a:spAutoFit/>
          </a:bodyPr>
          <a:lstStyle/>
          <a:p>
            <a:r>
              <a:rPr lang="en-US" sz="6000" dirty="0" smtClean="0">
                <a:solidFill>
                  <a:schemeClr val="accent6">
                    <a:lumMod val="75000"/>
                  </a:schemeClr>
                </a:solidFill>
                <a:latin typeface="Arial" panose="020B0604020202020204" pitchFamily="34" charset="0"/>
                <a:cs typeface="Arial" panose="020B0604020202020204" pitchFamily="34" charset="0"/>
              </a:rPr>
              <a:t>2</a:t>
            </a:r>
            <a:endParaRPr lang="en-GB" sz="2000" dirty="0">
              <a:solidFill>
                <a:schemeClr val="accent6">
                  <a:lumMod val="75000"/>
                </a:schemeClr>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rotWithShape="1">
          <a:blip r:embed="rId6"/>
          <a:srcRect l="37710" t="12584" r="36103" b="56192"/>
          <a:stretch/>
        </p:blipFill>
        <p:spPr>
          <a:xfrm>
            <a:off x="3348464" y="4344598"/>
            <a:ext cx="2447072" cy="1173480"/>
          </a:xfrm>
          <a:prstGeom prst="rect">
            <a:avLst/>
          </a:prstGeom>
        </p:spPr>
      </p:pic>
    </p:spTree>
    <p:extLst>
      <p:ext uri="{BB962C8B-B14F-4D97-AF65-F5344CB8AC3E}">
        <p14:creationId xmlns:p14="http://schemas.microsoft.com/office/powerpoint/2010/main" val="24036238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dirty="0" smtClean="0"/>
              <a:t>ActivityInfo</a:t>
            </a:r>
            <a:endParaRPr lang="en-US" dirty="0"/>
          </a:p>
        </p:txBody>
      </p:sp>
      <p:sp>
        <p:nvSpPr>
          <p:cNvPr id="6" name="TextBox 5"/>
          <p:cNvSpPr txBox="1"/>
          <p:nvPr/>
        </p:nvSpPr>
        <p:spPr>
          <a:xfrm>
            <a:off x="228600" y="762000"/>
            <a:ext cx="609600" cy="1015663"/>
          </a:xfrm>
          <a:prstGeom prst="rect">
            <a:avLst/>
          </a:prstGeom>
          <a:noFill/>
        </p:spPr>
        <p:txBody>
          <a:bodyPr wrap="square" rtlCol="0">
            <a:spAutoFit/>
          </a:bodyPr>
          <a:lstStyle/>
          <a:p>
            <a:r>
              <a:rPr lang="en-US" sz="6000" dirty="0">
                <a:solidFill>
                  <a:schemeClr val="accent6">
                    <a:lumMod val="75000"/>
                  </a:schemeClr>
                </a:solidFill>
                <a:latin typeface="Arial" panose="020B0604020202020204" pitchFamily="34" charset="0"/>
                <a:cs typeface="Arial" panose="020B0604020202020204" pitchFamily="34" charset="0"/>
              </a:rPr>
              <a:t>3</a:t>
            </a:r>
            <a:endParaRPr lang="en-GB" sz="2000" dirty="0">
              <a:solidFill>
                <a:schemeClr val="accent6">
                  <a:lumMod val="75000"/>
                </a:schemeClr>
              </a:solidFill>
              <a:latin typeface="Arial" panose="020B0604020202020204" pitchFamily="34" charset="0"/>
              <a:cs typeface="Arial" panose="020B0604020202020204" pitchFamily="34" charset="0"/>
            </a:endParaRPr>
          </a:p>
        </p:txBody>
      </p:sp>
      <p:sp>
        <p:nvSpPr>
          <p:cNvPr id="7" name="TextBox 6"/>
          <p:cNvSpPr txBox="1"/>
          <p:nvPr/>
        </p:nvSpPr>
        <p:spPr>
          <a:xfrm>
            <a:off x="7566367" y="834812"/>
            <a:ext cx="587033" cy="369332"/>
          </a:xfrm>
          <a:prstGeom prst="rect">
            <a:avLst/>
          </a:prstGeom>
          <a:noFill/>
        </p:spPr>
        <p:txBody>
          <a:bodyPr wrap="square" rtlCol="0">
            <a:spAutoFit/>
          </a:bodyPr>
          <a:lstStyle/>
          <a:p>
            <a:r>
              <a:rPr lang="en-US" dirty="0" smtClean="0">
                <a:solidFill>
                  <a:schemeClr val="accent6">
                    <a:lumMod val="75000"/>
                  </a:schemeClr>
                </a:solidFill>
              </a:rPr>
              <a:t>link</a:t>
            </a:r>
            <a:endParaRPr lang="en-GB" dirty="0">
              <a:solidFill>
                <a:schemeClr val="accent6">
                  <a:lumMod val="75000"/>
                </a:schemeClr>
              </a:solidFill>
            </a:endParaRPr>
          </a:p>
        </p:txBody>
      </p:sp>
      <p:pic>
        <p:nvPicPr>
          <p:cNvPr id="9" name="Picture 8">
            <a:hlinkClick r:id="rId3"/>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b="13333"/>
          <a:stretch/>
        </p:blipFill>
        <p:spPr>
          <a:xfrm>
            <a:off x="7772400" y="873944"/>
            <a:ext cx="762000" cy="660400"/>
          </a:xfrm>
          <a:prstGeom prst="rect">
            <a:avLst/>
          </a:prstGeom>
        </p:spPr>
      </p:pic>
      <p:sp>
        <p:nvSpPr>
          <p:cNvPr id="10" name="TextBox 9"/>
          <p:cNvSpPr txBox="1"/>
          <p:nvPr/>
        </p:nvSpPr>
        <p:spPr>
          <a:xfrm>
            <a:off x="7566367" y="834812"/>
            <a:ext cx="587033" cy="369332"/>
          </a:xfrm>
          <a:prstGeom prst="rect">
            <a:avLst/>
          </a:prstGeom>
          <a:noFill/>
        </p:spPr>
        <p:txBody>
          <a:bodyPr wrap="square" rtlCol="0">
            <a:spAutoFit/>
          </a:bodyPr>
          <a:lstStyle/>
          <a:p>
            <a:r>
              <a:rPr lang="en-US" dirty="0" smtClean="0">
                <a:solidFill>
                  <a:schemeClr val="accent6">
                    <a:lumMod val="75000"/>
                  </a:schemeClr>
                </a:solidFill>
              </a:rPr>
              <a:t>link</a:t>
            </a:r>
            <a:endParaRPr lang="en-GB" dirty="0">
              <a:solidFill>
                <a:schemeClr val="accent6">
                  <a:lumMod val="75000"/>
                </a:schemeClr>
              </a:solidFill>
            </a:endParaRPr>
          </a:p>
        </p:txBody>
      </p:sp>
      <p:sp>
        <p:nvSpPr>
          <p:cNvPr id="13" name="Text Placeholder 2"/>
          <p:cNvSpPr>
            <a:spLocks noGrp="1"/>
          </p:cNvSpPr>
          <p:nvPr>
            <p:ph type="body" sz="quarter" idx="11"/>
          </p:nvPr>
        </p:nvSpPr>
        <p:spPr>
          <a:xfrm>
            <a:off x="1076513" y="1981200"/>
            <a:ext cx="7676774" cy="4343400"/>
          </a:xfrm>
        </p:spPr>
        <p:txBody>
          <a:bodyPr>
            <a:normAutofit/>
          </a:bodyPr>
          <a:lstStyle/>
          <a:p>
            <a:pPr marL="0" indent="0">
              <a:lnSpc>
                <a:spcPct val="150000"/>
              </a:lnSpc>
            </a:pPr>
            <a:r>
              <a:rPr lang="en-GB" sz="1800" dirty="0"/>
              <a:t>ActivityInfo</a:t>
            </a:r>
            <a:r>
              <a:rPr lang="en-GB" sz="1800" b="0" dirty="0"/>
              <a:t> is </a:t>
            </a:r>
            <a:r>
              <a:rPr lang="en-GB" sz="1800" b="0" dirty="0" smtClean="0"/>
              <a:t>an </a:t>
            </a:r>
            <a:r>
              <a:rPr lang="en-GB" sz="1800" b="0" dirty="0"/>
              <a:t>open source tool for planning and reporting on aggregated activities for all sectors and agencies in the Lebanon operation. The tool facilitates coordination through the tracking of various agencies’ activities across the country as well as identifying unmet needs.</a:t>
            </a:r>
          </a:p>
          <a:p>
            <a:pPr marL="0" indent="0">
              <a:lnSpc>
                <a:spcPct val="150000"/>
              </a:lnSpc>
            </a:pPr>
            <a:endParaRPr lang="en-GB" sz="1800" b="0" dirty="0"/>
          </a:p>
          <a:p>
            <a:pPr marL="0" indent="0">
              <a:lnSpc>
                <a:spcPct val="150000"/>
              </a:lnSpc>
            </a:pPr>
            <a:endParaRPr lang="en-GB" sz="1800" b="0" dirty="0"/>
          </a:p>
          <a:p>
            <a:pPr marL="0" indent="0">
              <a:lnSpc>
                <a:spcPct val="150000"/>
              </a:lnSpc>
            </a:pPr>
            <a:endParaRPr lang="en-US" sz="1800" b="0" dirty="0" smtClean="0"/>
          </a:p>
          <a:p>
            <a:pPr marL="0" indent="0">
              <a:lnSpc>
                <a:spcPct val="150000"/>
              </a:lnSpc>
            </a:pPr>
            <a:endParaRPr lang="en-US" sz="1800" b="0" dirty="0"/>
          </a:p>
          <a:p>
            <a:pPr marL="0" indent="0">
              <a:lnSpc>
                <a:spcPct val="150000"/>
              </a:lnSpc>
            </a:pPr>
            <a:endParaRPr lang="en-US" sz="1800" b="0" dirty="0" smtClean="0"/>
          </a:p>
          <a:p>
            <a:pPr marL="0" indent="0">
              <a:lnSpc>
                <a:spcPct val="150000"/>
              </a:lnSpc>
            </a:pPr>
            <a:endParaRPr lang="en-US" sz="1800" b="0" dirty="0"/>
          </a:p>
          <a:p>
            <a:pPr marL="0" indent="0">
              <a:lnSpc>
                <a:spcPct val="150000"/>
              </a:lnSpc>
            </a:pPr>
            <a:endParaRPr lang="en-GB" sz="1800" b="0" dirty="0"/>
          </a:p>
          <a:p>
            <a:pPr marL="0" indent="0">
              <a:lnSpc>
                <a:spcPct val="150000"/>
              </a:lnSpc>
            </a:pPr>
            <a:endParaRPr lang="en-GB" sz="1800" b="0" dirty="0"/>
          </a:p>
          <a:p>
            <a:pPr marL="0" indent="0">
              <a:lnSpc>
                <a:spcPct val="150000"/>
              </a:lnSpc>
            </a:pPr>
            <a:endParaRPr lang="en-GB" sz="1800" b="0" dirty="0"/>
          </a:p>
          <a:p>
            <a:pPr marL="0" indent="0">
              <a:lnSpc>
                <a:spcPct val="150000"/>
              </a:lnSpc>
            </a:pPr>
            <a:endParaRPr lang="en-GB" sz="1800" b="0" dirty="0"/>
          </a:p>
        </p:txBody>
      </p:sp>
      <p:pic>
        <p:nvPicPr>
          <p:cNvPr id="14" name="Picture 13"/>
          <p:cNvPicPr>
            <a:picLocks noChangeAspect="1"/>
          </p:cNvPicPr>
          <p:nvPr/>
        </p:nvPicPr>
        <p:blipFill rotWithShape="1">
          <a:blip r:embed="rId5"/>
          <a:srcRect r="8359" b="14893"/>
          <a:stretch/>
        </p:blipFill>
        <p:spPr>
          <a:xfrm>
            <a:off x="0" y="3962400"/>
            <a:ext cx="9145859" cy="2008931"/>
          </a:xfrm>
          <a:prstGeom prst="rect">
            <a:avLst/>
          </a:prstGeom>
        </p:spPr>
      </p:pic>
    </p:spTree>
    <p:extLst>
      <p:ext uri="{BB962C8B-B14F-4D97-AF65-F5344CB8AC3E}">
        <p14:creationId xmlns:p14="http://schemas.microsoft.com/office/powerpoint/2010/main" val="4885183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dirty="0" smtClean="0"/>
              <a:t>IM Dropbox</a:t>
            </a:r>
            <a:endParaRPr lang="en-US" dirty="0"/>
          </a:p>
        </p:txBody>
      </p:sp>
      <p:sp>
        <p:nvSpPr>
          <p:cNvPr id="5" name="Text Placeholder 2"/>
          <p:cNvSpPr>
            <a:spLocks noGrp="1"/>
          </p:cNvSpPr>
          <p:nvPr>
            <p:ph type="body" sz="quarter" idx="11"/>
          </p:nvPr>
        </p:nvSpPr>
        <p:spPr>
          <a:xfrm>
            <a:off x="1076513" y="1981200"/>
            <a:ext cx="7676774" cy="4495800"/>
          </a:xfrm>
        </p:spPr>
        <p:txBody>
          <a:bodyPr>
            <a:normAutofit fontScale="77500" lnSpcReduction="20000"/>
          </a:bodyPr>
          <a:lstStyle/>
          <a:p>
            <a:pPr marL="0" indent="0">
              <a:lnSpc>
                <a:spcPct val="160000"/>
              </a:lnSpc>
            </a:pPr>
            <a:r>
              <a:rPr lang="en-GB" sz="2300" b="0" dirty="0" smtClean="0"/>
              <a:t>Includes…</a:t>
            </a:r>
          </a:p>
          <a:p>
            <a:pPr marL="0" indent="0">
              <a:lnSpc>
                <a:spcPct val="160000"/>
              </a:lnSpc>
            </a:pPr>
            <a:r>
              <a:rPr lang="en-GB" sz="2600" dirty="0" smtClean="0"/>
              <a:t>ActivityInfo </a:t>
            </a:r>
            <a:r>
              <a:rPr lang="en-GB" sz="2600" dirty="0"/>
              <a:t>raw data </a:t>
            </a:r>
            <a:r>
              <a:rPr lang="en-GB" sz="2600" dirty="0" smtClean="0"/>
              <a:t>exports</a:t>
            </a:r>
          </a:p>
          <a:p>
            <a:pPr marL="457200" indent="-457200">
              <a:lnSpc>
                <a:spcPct val="160000"/>
              </a:lnSpc>
              <a:buFont typeface="Arial" panose="020B0604020202020204" pitchFamily="34" charset="0"/>
              <a:buChar char="•"/>
            </a:pPr>
            <a:r>
              <a:rPr lang="pt-BR" sz="2300" b="0" dirty="0" smtClean="0"/>
              <a:t>Raw ActivityInfo data is published monthly in an Excel spreadsheet in </a:t>
            </a:r>
            <a:r>
              <a:rPr lang="pt-BR" sz="2300" b="0" dirty="0"/>
              <a:t>the IM </a:t>
            </a:r>
            <a:r>
              <a:rPr lang="pt-BR" sz="2300" b="0" dirty="0" smtClean="0"/>
              <a:t>Dropbox</a:t>
            </a:r>
          </a:p>
          <a:p>
            <a:pPr marL="0" indent="0"/>
            <a:endParaRPr lang="pt-BR" sz="2800" b="0" dirty="0" smtClean="0"/>
          </a:p>
          <a:p>
            <a:pPr marL="0" indent="0"/>
            <a:endParaRPr lang="pt-BR" sz="2800" b="0" dirty="0"/>
          </a:p>
          <a:p>
            <a:pPr marL="0" indent="0"/>
            <a:endParaRPr lang="pt-BR" sz="2800" b="0" dirty="0" smtClean="0"/>
          </a:p>
          <a:p>
            <a:pPr marL="0" indent="0"/>
            <a:endParaRPr lang="pt-BR" sz="2800" b="0" dirty="0"/>
          </a:p>
          <a:p>
            <a:pPr marL="0" indent="0"/>
            <a:endParaRPr lang="pt-BR" sz="2800" b="0" dirty="0" smtClean="0"/>
          </a:p>
          <a:p>
            <a:pPr marL="0" indent="0"/>
            <a:endParaRPr lang="pt-BR" sz="2800" b="0" dirty="0" smtClean="0"/>
          </a:p>
          <a:p>
            <a:pPr marL="0" indent="0"/>
            <a:endParaRPr lang="pt-BR" sz="2800" b="0" dirty="0"/>
          </a:p>
          <a:p>
            <a:pPr marL="0" indent="0"/>
            <a:endParaRPr lang="pt-BR" sz="1300" b="0" dirty="0" smtClean="0"/>
          </a:p>
          <a:p>
            <a:pPr marL="0" indent="0"/>
            <a:r>
              <a:rPr lang="pt-BR" sz="1300" b="0" dirty="0" smtClean="0"/>
              <a:t>IM Dropbox </a:t>
            </a:r>
            <a:r>
              <a:rPr lang="pt-BR" sz="1300" dirty="0" smtClean="0">
                <a:sym typeface="Wingdings" panose="05000000000000000000" pitchFamily="2" charset="2"/>
              </a:rPr>
              <a:t></a:t>
            </a:r>
            <a:r>
              <a:rPr lang="pt-BR" sz="1300" b="0" dirty="0" smtClean="0">
                <a:sym typeface="Wingdings" panose="05000000000000000000" pitchFamily="2" charset="2"/>
              </a:rPr>
              <a:t> “</a:t>
            </a:r>
            <a:r>
              <a:rPr lang="pt-BR" sz="1300" b="0" dirty="0" smtClean="0"/>
              <a:t>3. Data analysis &amp; 3Ws” </a:t>
            </a:r>
            <a:r>
              <a:rPr lang="pt-BR" sz="1300" dirty="0" smtClean="0">
                <a:sym typeface="Wingdings" panose="05000000000000000000" pitchFamily="2" charset="2"/>
              </a:rPr>
              <a:t></a:t>
            </a:r>
            <a:r>
              <a:rPr lang="pt-BR" sz="1300" b="0" dirty="0" smtClean="0">
                <a:sym typeface="Wingdings" panose="05000000000000000000" pitchFamily="2" charset="2"/>
              </a:rPr>
              <a:t> “</a:t>
            </a:r>
            <a:r>
              <a:rPr lang="en-GB" sz="1300" b="0" dirty="0" smtClean="0"/>
              <a:t>ActivityInfo_DataExport” </a:t>
            </a:r>
            <a:r>
              <a:rPr lang="en-GB" sz="1300" dirty="0" smtClean="0">
                <a:sym typeface="Wingdings" panose="05000000000000000000" pitchFamily="2" charset="2"/>
              </a:rPr>
              <a:t></a:t>
            </a:r>
            <a:r>
              <a:rPr lang="en-GB" sz="1300" b="0" dirty="0" smtClean="0">
                <a:sym typeface="Wingdings" panose="05000000000000000000" pitchFamily="2" charset="2"/>
              </a:rPr>
              <a:t> “L</a:t>
            </a:r>
            <a:r>
              <a:rPr lang="en-GB" sz="1300" b="0" dirty="0" smtClean="0"/>
              <a:t>CRP_2016_Reporting_AllData_yyyymmdd”</a:t>
            </a:r>
            <a:endParaRPr lang="pt-BR" sz="1300" dirty="0" smtClean="0"/>
          </a:p>
          <a:p>
            <a:pPr marL="0" indent="0"/>
            <a:endParaRPr lang="pt-BR" dirty="0"/>
          </a:p>
        </p:txBody>
      </p:sp>
      <p:sp>
        <p:nvSpPr>
          <p:cNvPr id="6" name="TextBox 5"/>
          <p:cNvSpPr txBox="1"/>
          <p:nvPr/>
        </p:nvSpPr>
        <p:spPr>
          <a:xfrm>
            <a:off x="228600" y="762000"/>
            <a:ext cx="609600" cy="1015663"/>
          </a:xfrm>
          <a:prstGeom prst="rect">
            <a:avLst/>
          </a:prstGeom>
          <a:noFill/>
        </p:spPr>
        <p:txBody>
          <a:bodyPr wrap="square" rtlCol="0">
            <a:spAutoFit/>
          </a:bodyPr>
          <a:lstStyle/>
          <a:p>
            <a:r>
              <a:rPr lang="en-US" sz="6000" dirty="0">
                <a:solidFill>
                  <a:schemeClr val="accent6">
                    <a:lumMod val="75000"/>
                  </a:schemeClr>
                </a:solidFill>
                <a:latin typeface="Arial" panose="020B0604020202020204" pitchFamily="34" charset="0"/>
                <a:cs typeface="Arial" panose="020B0604020202020204" pitchFamily="34" charset="0"/>
              </a:rPr>
              <a:t>4</a:t>
            </a:r>
            <a:endParaRPr lang="en-GB" sz="2000" dirty="0">
              <a:solidFill>
                <a:schemeClr val="accent6">
                  <a:lumMod val="75000"/>
                </a:schemeClr>
              </a:solidFill>
              <a:latin typeface="Arial" panose="020B0604020202020204" pitchFamily="34" charset="0"/>
              <a:cs typeface="Arial" panose="020B0604020202020204" pitchFamily="34" charset="0"/>
            </a:endParaRPr>
          </a:p>
        </p:txBody>
      </p:sp>
      <p:sp>
        <p:nvSpPr>
          <p:cNvPr id="7" name="TextBox 6"/>
          <p:cNvSpPr txBox="1"/>
          <p:nvPr/>
        </p:nvSpPr>
        <p:spPr>
          <a:xfrm>
            <a:off x="7566367" y="834812"/>
            <a:ext cx="587033" cy="369332"/>
          </a:xfrm>
          <a:prstGeom prst="rect">
            <a:avLst/>
          </a:prstGeom>
          <a:noFill/>
        </p:spPr>
        <p:txBody>
          <a:bodyPr wrap="square" rtlCol="0">
            <a:spAutoFit/>
          </a:bodyPr>
          <a:lstStyle/>
          <a:p>
            <a:r>
              <a:rPr lang="en-US" dirty="0" smtClean="0">
                <a:solidFill>
                  <a:schemeClr val="accent6">
                    <a:lumMod val="75000"/>
                  </a:schemeClr>
                </a:solidFill>
              </a:rPr>
              <a:t>link</a:t>
            </a:r>
            <a:endParaRPr lang="en-GB" dirty="0">
              <a:solidFill>
                <a:schemeClr val="accent6">
                  <a:lumMod val="75000"/>
                </a:schemeClr>
              </a:solidFill>
            </a:endParaRPr>
          </a:p>
        </p:txBody>
      </p:sp>
      <p:pic>
        <p:nvPicPr>
          <p:cNvPr id="9" name="Picture 8">
            <a:hlinkClick r:id="rId3"/>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b="13333"/>
          <a:stretch/>
        </p:blipFill>
        <p:spPr>
          <a:xfrm>
            <a:off x="7772400" y="873944"/>
            <a:ext cx="762000" cy="660400"/>
          </a:xfrm>
          <a:prstGeom prst="rect">
            <a:avLst/>
          </a:prstGeom>
        </p:spPr>
      </p:pic>
      <p:sp>
        <p:nvSpPr>
          <p:cNvPr id="10" name="TextBox 9"/>
          <p:cNvSpPr txBox="1"/>
          <p:nvPr/>
        </p:nvSpPr>
        <p:spPr>
          <a:xfrm>
            <a:off x="7566367" y="834812"/>
            <a:ext cx="587033" cy="369332"/>
          </a:xfrm>
          <a:prstGeom prst="rect">
            <a:avLst/>
          </a:prstGeom>
          <a:noFill/>
        </p:spPr>
        <p:txBody>
          <a:bodyPr wrap="square" rtlCol="0">
            <a:spAutoFit/>
          </a:bodyPr>
          <a:lstStyle/>
          <a:p>
            <a:r>
              <a:rPr lang="en-US" dirty="0" smtClean="0">
                <a:solidFill>
                  <a:schemeClr val="accent6">
                    <a:lumMod val="75000"/>
                  </a:schemeClr>
                </a:solidFill>
              </a:rPr>
              <a:t>link</a:t>
            </a:r>
            <a:endParaRPr lang="en-GB" dirty="0">
              <a:solidFill>
                <a:schemeClr val="accent6">
                  <a:lumMod val="75000"/>
                </a:schemeClr>
              </a:solidFill>
            </a:endParaRPr>
          </a:p>
        </p:txBody>
      </p:sp>
      <p:pic>
        <p:nvPicPr>
          <p:cNvPr id="11" name="Picture 10"/>
          <p:cNvPicPr>
            <a:picLocks noChangeAspect="1"/>
          </p:cNvPicPr>
          <p:nvPr/>
        </p:nvPicPr>
        <p:blipFill>
          <a:blip r:embed="rId5"/>
          <a:stretch>
            <a:fillRect/>
          </a:stretch>
        </p:blipFill>
        <p:spPr>
          <a:xfrm>
            <a:off x="0" y="3810000"/>
            <a:ext cx="9134475" cy="1962150"/>
          </a:xfrm>
          <a:prstGeom prst="rect">
            <a:avLst/>
          </a:prstGeom>
        </p:spPr>
      </p:pic>
    </p:spTree>
    <p:extLst>
      <p:ext uri="{BB962C8B-B14F-4D97-AF65-F5344CB8AC3E}">
        <p14:creationId xmlns:p14="http://schemas.microsoft.com/office/powerpoint/2010/main" val="1212910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Administrative Boundaries in Lebanon</a:t>
            </a:r>
          </a:p>
        </p:txBody>
      </p:sp>
      <p:sp>
        <p:nvSpPr>
          <p:cNvPr id="5" name="Text Placeholder 2"/>
          <p:cNvSpPr>
            <a:spLocks noGrp="1"/>
          </p:cNvSpPr>
          <p:nvPr>
            <p:ph type="body" sz="quarter" idx="11"/>
          </p:nvPr>
        </p:nvSpPr>
        <p:spPr>
          <a:xfrm>
            <a:off x="1076513" y="2209800"/>
            <a:ext cx="7676774" cy="3276600"/>
          </a:xfrm>
        </p:spPr>
        <p:txBody>
          <a:bodyPr/>
          <a:lstStyle/>
          <a:p>
            <a:pPr marL="0" indent="0"/>
            <a:r>
              <a:rPr lang="en-GB" dirty="0"/>
              <a:t>Lebanon is divided into 8 </a:t>
            </a:r>
            <a:r>
              <a:rPr lang="en-GB" dirty="0" smtClean="0"/>
              <a:t>Governorates…</a:t>
            </a:r>
          </a:p>
        </p:txBody>
      </p:sp>
      <p:pic>
        <p:nvPicPr>
          <p:cNvPr id="1026" name="Picture 2" descr="Governora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591258"/>
            <a:ext cx="6029325" cy="42667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8479203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rmAutofit/>
          </a:bodyPr>
          <a:lstStyle/>
          <a:p>
            <a:r>
              <a:rPr lang="en-GB" dirty="0" smtClean="0"/>
              <a:t>IM Dropbox</a:t>
            </a:r>
            <a:endParaRPr lang="en-US" dirty="0"/>
          </a:p>
        </p:txBody>
      </p:sp>
      <p:sp>
        <p:nvSpPr>
          <p:cNvPr id="5" name="Text Placeholder 2"/>
          <p:cNvSpPr>
            <a:spLocks noGrp="1"/>
          </p:cNvSpPr>
          <p:nvPr>
            <p:ph type="body" sz="quarter" idx="11"/>
          </p:nvPr>
        </p:nvSpPr>
        <p:spPr>
          <a:xfrm>
            <a:off x="1076513" y="1981200"/>
            <a:ext cx="7676774" cy="3505200"/>
          </a:xfrm>
        </p:spPr>
        <p:txBody>
          <a:bodyPr>
            <a:normAutofit/>
          </a:bodyPr>
          <a:lstStyle/>
          <a:p>
            <a:pPr>
              <a:lnSpc>
                <a:spcPct val="150000"/>
              </a:lnSpc>
            </a:pPr>
            <a:r>
              <a:rPr lang="en-GB" sz="1800" b="0" dirty="0" smtClean="0"/>
              <a:t>Also includes</a:t>
            </a:r>
            <a:r>
              <a:rPr lang="en-GB" sz="1800" b="0" dirty="0"/>
              <a:t>…</a:t>
            </a:r>
          </a:p>
          <a:p>
            <a:pPr>
              <a:lnSpc>
                <a:spcPct val="150000"/>
              </a:lnSpc>
            </a:pPr>
            <a:r>
              <a:rPr lang="en-GB" sz="2000" dirty="0" smtClean="0"/>
              <a:t>LCRP </a:t>
            </a:r>
            <a:r>
              <a:rPr lang="en-GB" sz="2000" dirty="0"/>
              <a:t>population </a:t>
            </a:r>
            <a:r>
              <a:rPr lang="en-GB" sz="2000" dirty="0" smtClean="0"/>
              <a:t>package</a:t>
            </a:r>
          </a:p>
          <a:p>
            <a:pPr>
              <a:lnSpc>
                <a:spcPct val="150000"/>
              </a:lnSpc>
              <a:buFont typeface="Arial" panose="020B0604020202020204" pitchFamily="34" charset="0"/>
              <a:buChar char="•"/>
            </a:pPr>
            <a:r>
              <a:rPr lang="en-US" sz="1800" b="0" dirty="0" smtClean="0"/>
              <a:t>Population of Lebanese, Syrians, Palestinians by district; age; gender</a:t>
            </a:r>
          </a:p>
          <a:p>
            <a:pPr>
              <a:lnSpc>
                <a:spcPct val="150000"/>
              </a:lnSpc>
              <a:buFont typeface="Arial" panose="020B0604020202020204" pitchFamily="34" charset="0"/>
              <a:buChar char="•"/>
            </a:pPr>
            <a:r>
              <a:rPr lang="en-US" sz="1800" b="0" dirty="0" smtClean="0"/>
              <a:t>Counts of schools, PHCs, SHCs, SDCs, informal settlements by district</a:t>
            </a:r>
          </a:p>
          <a:p>
            <a:pPr>
              <a:lnSpc>
                <a:spcPct val="150000"/>
              </a:lnSpc>
              <a:buFont typeface="Arial" panose="020B0604020202020204" pitchFamily="34" charset="0"/>
              <a:buChar char="•"/>
            </a:pPr>
            <a:r>
              <a:rPr lang="en-US" sz="1800" dirty="0" smtClean="0"/>
              <a:t>Updated yearly</a:t>
            </a:r>
            <a:r>
              <a:rPr lang="en-US" sz="1800" b="0" dirty="0" smtClean="0"/>
              <a:t> before every planning cycle</a:t>
            </a:r>
            <a:endParaRPr lang="en-US" sz="1600" b="0" dirty="0" smtClean="0"/>
          </a:p>
          <a:p>
            <a:endParaRPr lang="en-GB" dirty="0"/>
          </a:p>
        </p:txBody>
      </p:sp>
      <p:sp>
        <p:nvSpPr>
          <p:cNvPr id="4" name="TextBox 3"/>
          <p:cNvSpPr txBox="1"/>
          <p:nvPr/>
        </p:nvSpPr>
        <p:spPr>
          <a:xfrm>
            <a:off x="228600" y="762000"/>
            <a:ext cx="609600" cy="1015663"/>
          </a:xfrm>
          <a:prstGeom prst="rect">
            <a:avLst/>
          </a:prstGeom>
          <a:noFill/>
        </p:spPr>
        <p:txBody>
          <a:bodyPr wrap="square" rtlCol="0">
            <a:spAutoFit/>
          </a:bodyPr>
          <a:lstStyle/>
          <a:p>
            <a:r>
              <a:rPr lang="en-US" sz="6000" dirty="0" smtClean="0">
                <a:solidFill>
                  <a:schemeClr val="accent6">
                    <a:lumMod val="75000"/>
                  </a:schemeClr>
                </a:solidFill>
                <a:latin typeface="Arial" panose="020B0604020202020204" pitchFamily="34" charset="0"/>
                <a:cs typeface="Arial" panose="020B0604020202020204" pitchFamily="34" charset="0"/>
              </a:rPr>
              <a:t>4</a:t>
            </a:r>
            <a:endParaRPr lang="en-GB" sz="2000" dirty="0">
              <a:solidFill>
                <a:schemeClr val="accent6">
                  <a:lumMod val="75000"/>
                </a:schemeClr>
              </a:solidFill>
              <a:latin typeface="Arial" panose="020B0604020202020204" pitchFamily="34" charset="0"/>
              <a:cs typeface="Arial" panose="020B0604020202020204" pitchFamily="34" charset="0"/>
            </a:endParaRPr>
          </a:p>
        </p:txBody>
      </p:sp>
      <p:pic>
        <p:nvPicPr>
          <p:cNvPr id="6" name="Picture 5">
            <a:hlinkClick r:id="rId3"/>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b="13333"/>
          <a:stretch/>
        </p:blipFill>
        <p:spPr>
          <a:xfrm>
            <a:off x="7772400" y="873944"/>
            <a:ext cx="762000" cy="660400"/>
          </a:xfrm>
          <a:prstGeom prst="rect">
            <a:avLst/>
          </a:prstGeom>
        </p:spPr>
      </p:pic>
      <p:sp>
        <p:nvSpPr>
          <p:cNvPr id="7" name="TextBox 6"/>
          <p:cNvSpPr txBox="1"/>
          <p:nvPr/>
        </p:nvSpPr>
        <p:spPr>
          <a:xfrm>
            <a:off x="7566367" y="834812"/>
            <a:ext cx="587033" cy="369332"/>
          </a:xfrm>
          <a:prstGeom prst="rect">
            <a:avLst/>
          </a:prstGeom>
          <a:noFill/>
        </p:spPr>
        <p:txBody>
          <a:bodyPr wrap="square" rtlCol="0">
            <a:spAutoFit/>
          </a:bodyPr>
          <a:lstStyle/>
          <a:p>
            <a:r>
              <a:rPr lang="en-US" dirty="0" smtClean="0">
                <a:solidFill>
                  <a:schemeClr val="accent6">
                    <a:lumMod val="75000"/>
                  </a:schemeClr>
                </a:solidFill>
              </a:rPr>
              <a:t>link</a:t>
            </a:r>
            <a:endParaRPr lang="en-GB" dirty="0">
              <a:solidFill>
                <a:schemeClr val="accent6">
                  <a:lumMod val="75000"/>
                </a:schemeClr>
              </a:solidFill>
            </a:endParaRPr>
          </a:p>
        </p:txBody>
      </p:sp>
      <p:pic>
        <p:nvPicPr>
          <p:cNvPr id="11" name="Picture 10"/>
          <p:cNvPicPr>
            <a:picLocks noChangeAspect="1"/>
          </p:cNvPicPr>
          <p:nvPr/>
        </p:nvPicPr>
        <p:blipFill rotWithShape="1">
          <a:blip r:embed="rId5"/>
          <a:srcRect r="3302" b="17206"/>
          <a:stretch/>
        </p:blipFill>
        <p:spPr>
          <a:xfrm>
            <a:off x="-20445" y="4572000"/>
            <a:ext cx="9164445" cy="2468369"/>
          </a:xfrm>
          <a:prstGeom prst="rect">
            <a:avLst/>
          </a:prstGeom>
        </p:spPr>
      </p:pic>
    </p:spTree>
    <p:extLst>
      <p:ext uri="{BB962C8B-B14F-4D97-AF65-F5344CB8AC3E}">
        <p14:creationId xmlns:p14="http://schemas.microsoft.com/office/powerpoint/2010/main" val="10942401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dirty="0"/>
              <a:t>Assessment Registry</a:t>
            </a:r>
            <a:endParaRPr lang="en-US" dirty="0"/>
          </a:p>
        </p:txBody>
      </p:sp>
      <p:sp>
        <p:nvSpPr>
          <p:cNvPr id="5" name="Text Placeholder 2"/>
          <p:cNvSpPr>
            <a:spLocks noGrp="1"/>
          </p:cNvSpPr>
          <p:nvPr>
            <p:ph type="body" sz="quarter" idx="11"/>
          </p:nvPr>
        </p:nvSpPr>
        <p:spPr>
          <a:xfrm>
            <a:off x="1076513" y="2209800"/>
            <a:ext cx="6368520" cy="4038600"/>
          </a:xfrm>
        </p:spPr>
        <p:txBody>
          <a:bodyPr>
            <a:noAutofit/>
          </a:bodyPr>
          <a:lstStyle/>
          <a:p>
            <a:pPr marL="0" indent="0">
              <a:lnSpc>
                <a:spcPct val="150000"/>
              </a:lnSpc>
            </a:pPr>
            <a:r>
              <a:rPr lang="en-GB" sz="2000" dirty="0" smtClean="0"/>
              <a:t>Assessment Registry Form</a:t>
            </a:r>
          </a:p>
          <a:p>
            <a:pPr marL="285750" indent="-285750">
              <a:lnSpc>
                <a:spcPct val="150000"/>
              </a:lnSpc>
              <a:buFont typeface="Arial" panose="020B0604020202020204" pitchFamily="34" charset="0"/>
              <a:buChar char="•"/>
            </a:pPr>
            <a:r>
              <a:rPr lang="en-GB" sz="1800" b="0" dirty="0" smtClean="0"/>
              <a:t>Allows </a:t>
            </a:r>
            <a:r>
              <a:rPr lang="en-GB" sz="1800" b="0" dirty="0"/>
              <a:t>you to submit a new assessment to the assessment registry of the interagency response in Lebanon</a:t>
            </a:r>
            <a:r>
              <a:rPr lang="en-GB" sz="1800" b="0" dirty="0" smtClean="0"/>
              <a:t>.</a:t>
            </a:r>
          </a:p>
          <a:p>
            <a:pPr marL="0" indent="0">
              <a:lnSpc>
                <a:spcPct val="150000"/>
              </a:lnSpc>
            </a:pPr>
            <a:endParaRPr lang="en-US" sz="1800" b="0" dirty="0" smtClean="0"/>
          </a:p>
          <a:p>
            <a:pPr marL="0" indent="0">
              <a:lnSpc>
                <a:spcPct val="150000"/>
              </a:lnSpc>
            </a:pPr>
            <a:r>
              <a:rPr lang="en-US" sz="2000" dirty="0" smtClean="0"/>
              <a:t>List of all</a:t>
            </a:r>
            <a:r>
              <a:rPr lang="en-US" sz="2000" dirty="0"/>
              <a:t> registered</a:t>
            </a:r>
            <a:r>
              <a:rPr lang="en-US" sz="2000" dirty="0" smtClean="0"/>
              <a:t> assessments</a:t>
            </a:r>
          </a:p>
          <a:p>
            <a:pPr>
              <a:lnSpc>
                <a:spcPct val="150000"/>
              </a:lnSpc>
              <a:buFont typeface="Arial" panose="020B0604020202020204" pitchFamily="34" charset="0"/>
              <a:buChar char="•"/>
            </a:pPr>
            <a:r>
              <a:rPr lang="en-GB" sz="1800" b="0" dirty="0" smtClean="0"/>
              <a:t>Facilitates planning and utilization of existing information</a:t>
            </a:r>
          </a:p>
          <a:p>
            <a:pPr>
              <a:lnSpc>
                <a:spcPct val="150000"/>
              </a:lnSpc>
              <a:buFont typeface="Arial" panose="020B0604020202020204" pitchFamily="34" charset="0"/>
              <a:buChar char="•"/>
            </a:pPr>
            <a:r>
              <a:rPr lang="en-GB" sz="1800" b="0" dirty="0" smtClean="0"/>
              <a:t>Helps coordination of </a:t>
            </a:r>
            <a:r>
              <a:rPr lang="en-GB" sz="1800" b="0" dirty="0"/>
              <a:t>activities</a:t>
            </a:r>
          </a:p>
          <a:p>
            <a:pPr>
              <a:lnSpc>
                <a:spcPct val="150000"/>
              </a:lnSpc>
              <a:buFont typeface="Arial" panose="020B0604020202020204" pitchFamily="34" charset="0"/>
              <a:buChar char="•"/>
            </a:pPr>
            <a:r>
              <a:rPr lang="en-GB" sz="1800" b="0" dirty="0" smtClean="0"/>
              <a:t>Lessens </a:t>
            </a:r>
            <a:r>
              <a:rPr lang="en-GB" sz="1800" b="0" dirty="0"/>
              <a:t>duplication and assessment fatigue</a:t>
            </a:r>
          </a:p>
          <a:p>
            <a:pPr marL="0" indent="0">
              <a:lnSpc>
                <a:spcPct val="150000"/>
              </a:lnSpc>
            </a:pPr>
            <a:endParaRPr lang="en-GB" sz="1800" b="0" dirty="0" smtClean="0"/>
          </a:p>
          <a:p>
            <a:pPr marL="0" indent="0">
              <a:lnSpc>
                <a:spcPct val="150000"/>
              </a:lnSpc>
            </a:pPr>
            <a:endParaRPr lang="en-US" sz="1800" dirty="0"/>
          </a:p>
        </p:txBody>
      </p:sp>
      <p:pic>
        <p:nvPicPr>
          <p:cNvPr id="2" name="Picture 1">
            <a:hlinkClick r:id="rId3"/>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b="13333"/>
          <a:stretch/>
        </p:blipFill>
        <p:spPr>
          <a:xfrm>
            <a:off x="7772400" y="2438400"/>
            <a:ext cx="762000" cy="660400"/>
          </a:xfrm>
          <a:prstGeom prst="rect">
            <a:avLst/>
          </a:prstGeom>
        </p:spPr>
      </p:pic>
      <p:sp>
        <p:nvSpPr>
          <p:cNvPr id="4" name="TextBox 3"/>
          <p:cNvSpPr txBox="1"/>
          <p:nvPr/>
        </p:nvSpPr>
        <p:spPr>
          <a:xfrm>
            <a:off x="7566367" y="2399268"/>
            <a:ext cx="587033" cy="369332"/>
          </a:xfrm>
          <a:prstGeom prst="rect">
            <a:avLst/>
          </a:prstGeom>
          <a:noFill/>
        </p:spPr>
        <p:txBody>
          <a:bodyPr wrap="square" rtlCol="0">
            <a:spAutoFit/>
          </a:bodyPr>
          <a:lstStyle/>
          <a:p>
            <a:r>
              <a:rPr lang="en-US" dirty="0" smtClean="0">
                <a:solidFill>
                  <a:schemeClr val="accent6">
                    <a:lumMod val="75000"/>
                  </a:schemeClr>
                </a:solidFill>
              </a:rPr>
              <a:t>link</a:t>
            </a:r>
            <a:endParaRPr lang="en-GB" dirty="0">
              <a:solidFill>
                <a:schemeClr val="accent6">
                  <a:lumMod val="75000"/>
                </a:schemeClr>
              </a:solidFill>
            </a:endParaRPr>
          </a:p>
        </p:txBody>
      </p:sp>
      <p:pic>
        <p:nvPicPr>
          <p:cNvPr id="9" name="Picture 8">
            <a:hlinkClick r:id="rId5"/>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b="13333"/>
          <a:stretch/>
        </p:blipFill>
        <p:spPr>
          <a:xfrm>
            <a:off x="7818995" y="4495800"/>
            <a:ext cx="762000" cy="660400"/>
          </a:xfrm>
          <a:prstGeom prst="rect">
            <a:avLst/>
          </a:prstGeom>
          <a:ln w="76200">
            <a:noFill/>
          </a:ln>
        </p:spPr>
      </p:pic>
      <p:sp>
        <p:nvSpPr>
          <p:cNvPr id="10" name="TextBox 9"/>
          <p:cNvSpPr txBox="1"/>
          <p:nvPr/>
        </p:nvSpPr>
        <p:spPr>
          <a:xfrm>
            <a:off x="7566367" y="4456668"/>
            <a:ext cx="587033" cy="369332"/>
          </a:xfrm>
          <a:prstGeom prst="rect">
            <a:avLst/>
          </a:prstGeom>
          <a:noFill/>
        </p:spPr>
        <p:txBody>
          <a:bodyPr wrap="square" rtlCol="0">
            <a:spAutoFit/>
          </a:bodyPr>
          <a:lstStyle/>
          <a:p>
            <a:r>
              <a:rPr lang="en-US" dirty="0" smtClean="0">
                <a:solidFill>
                  <a:schemeClr val="accent6">
                    <a:lumMod val="75000"/>
                  </a:schemeClr>
                </a:solidFill>
              </a:rPr>
              <a:t>link</a:t>
            </a:r>
            <a:endParaRPr lang="en-GB" dirty="0">
              <a:solidFill>
                <a:schemeClr val="accent6">
                  <a:lumMod val="75000"/>
                </a:schemeClr>
              </a:solidFill>
            </a:endParaRPr>
          </a:p>
        </p:txBody>
      </p:sp>
      <p:sp>
        <p:nvSpPr>
          <p:cNvPr id="13" name="TextBox 12"/>
          <p:cNvSpPr txBox="1"/>
          <p:nvPr/>
        </p:nvSpPr>
        <p:spPr>
          <a:xfrm>
            <a:off x="228600" y="762000"/>
            <a:ext cx="609600" cy="1015663"/>
          </a:xfrm>
          <a:prstGeom prst="rect">
            <a:avLst/>
          </a:prstGeom>
          <a:noFill/>
        </p:spPr>
        <p:txBody>
          <a:bodyPr wrap="square" rtlCol="0">
            <a:spAutoFit/>
          </a:bodyPr>
          <a:lstStyle/>
          <a:p>
            <a:r>
              <a:rPr lang="en-US" sz="6000" dirty="0" smtClean="0">
                <a:solidFill>
                  <a:schemeClr val="accent6">
                    <a:lumMod val="75000"/>
                  </a:schemeClr>
                </a:solidFill>
                <a:latin typeface="Arial" panose="020B0604020202020204" pitchFamily="34" charset="0"/>
                <a:cs typeface="Arial" panose="020B0604020202020204" pitchFamily="34" charset="0"/>
              </a:rPr>
              <a:t>6</a:t>
            </a:r>
            <a:endParaRPr lang="en-GB" sz="2000"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7236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dirty="0" smtClean="0"/>
              <a:t>Factbook</a:t>
            </a:r>
            <a:endParaRPr lang="en-US" dirty="0"/>
          </a:p>
        </p:txBody>
      </p:sp>
      <p:sp>
        <p:nvSpPr>
          <p:cNvPr id="5" name="Text Placeholder 2"/>
          <p:cNvSpPr>
            <a:spLocks noGrp="1"/>
          </p:cNvSpPr>
          <p:nvPr>
            <p:ph type="body" sz="quarter" idx="11"/>
          </p:nvPr>
        </p:nvSpPr>
        <p:spPr>
          <a:xfrm>
            <a:off x="1076513" y="2057400"/>
            <a:ext cx="7676774" cy="1447800"/>
          </a:xfrm>
        </p:spPr>
        <p:txBody>
          <a:bodyPr>
            <a:noAutofit/>
          </a:bodyPr>
          <a:lstStyle/>
          <a:p>
            <a:pPr marL="0" indent="0">
              <a:lnSpc>
                <a:spcPct val="160000"/>
              </a:lnSpc>
            </a:pPr>
            <a:r>
              <a:rPr lang="en-GB" sz="1800" dirty="0" smtClean="0"/>
              <a:t>Factbook</a:t>
            </a:r>
            <a:r>
              <a:rPr lang="en-GB" sz="1800" b="0" dirty="0" smtClean="0"/>
              <a:t> is </a:t>
            </a:r>
            <a:r>
              <a:rPr lang="en-GB" sz="1800" b="0" dirty="0"/>
              <a:t>a searchable repository of interesting facts </a:t>
            </a:r>
            <a:r>
              <a:rPr lang="en-GB" sz="1800" b="0" dirty="0" smtClean="0"/>
              <a:t>and figures related to </a:t>
            </a:r>
            <a:r>
              <a:rPr lang="en-GB" sz="1800" b="0" dirty="0"/>
              <a:t>the </a:t>
            </a:r>
            <a:r>
              <a:rPr lang="en-GB" sz="1800" b="0" dirty="0" smtClean="0"/>
              <a:t>response. For example, search </a:t>
            </a:r>
            <a:r>
              <a:rPr lang="en-GB" sz="1800" b="0" dirty="0"/>
              <a:t>for “poverty” and you get all facts related to </a:t>
            </a:r>
            <a:r>
              <a:rPr lang="en-GB" sz="1800" b="0" dirty="0" smtClean="0"/>
              <a:t>that </a:t>
            </a:r>
            <a:r>
              <a:rPr lang="en-GB" sz="1800" b="0" dirty="0"/>
              <a:t>subject</a:t>
            </a:r>
            <a:r>
              <a:rPr lang="en-GB" sz="1800" b="0" dirty="0" smtClean="0"/>
              <a:t>.</a:t>
            </a:r>
            <a:endParaRPr lang="pt-BR" sz="1800" b="0" dirty="0"/>
          </a:p>
        </p:txBody>
      </p:sp>
      <p:pic>
        <p:nvPicPr>
          <p:cNvPr id="13" name="Picture 12">
            <a:hlinkClick r:id="rId3"/>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b="13333"/>
          <a:stretch/>
        </p:blipFill>
        <p:spPr>
          <a:xfrm>
            <a:off x="7772400" y="873944"/>
            <a:ext cx="762000" cy="660400"/>
          </a:xfrm>
          <a:prstGeom prst="rect">
            <a:avLst/>
          </a:prstGeom>
        </p:spPr>
      </p:pic>
      <p:sp>
        <p:nvSpPr>
          <p:cNvPr id="14" name="TextBox 13"/>
          <p:cNvSpPr txBox="1"/>
          <p:nvPr/>
        </p:nvSpPr>
        <p:spPr>
          <a:xfrm>
            <a:off x="7566367" y="834812"/>
            <a:ext cx="587033" cy="369332"/>
          </a:xfrm>
          <a:prstGeom prst="rect">
            <a:avLst/>
          </a:prstGeom>
          <a:noFill/>
        </p:spPr>
        <p:txBody>
          <a:bodyPr wrap="square" rtlCol="0">
            <a:spAutoFit/>
          </a:bodyPr>
          <a:lstStyle/>
          <a:p>
            <a:r>
              <a:rPr lang="en-US" dirty="0" smtClean="0">
                <a:solidFill>
                  <a:schemeClr val="accent6">
                    <a:lumMod val="75000"/>
                  </a:schemeClr>
                </a:solidFill>
              </a:rPr>
              <a:t>link</a:t>
            </a:r>
            <a:endParaRPr lang="en-GB" dirty="0">
              <a:solidFill>
                <a:schemeClr val="accent6">
                  <a:lumMod val="75000"/>
                </a:schemeClr>
              </a:solidFill>
            </a:endParaRPr>
          </a:p>
        </p:txBody>
      </p:sp>
      <p:pic>
        <p:nvPicPr>
          <p:cNvPr id="17" name="Picture 16"/>
          <p:cNvPicPr>
            <a:picLocks noChangeAspect="1"/>
          </p:cNvPicPr>
          <p:nvPr/>
        </p:nvPicPr>
        <p:blipFill>
          <a:blip r:embed="rId5"/>
          <a:stretch>
            <a:fillRect/>
          </a:stretch>
        </p:blipFill>
        <p:spPr>
          <a:xfrm>
            <a:off x="228600" y="3469888"/>
            <a:ext cx="8766810" cy="3405930"/>
          </a:xfrm>
          <a:prstGeom prst="rect">
            <a:avLst/>
          </a:prstGeom>
        </p:spPr>
      </p:pic>
      <p:sp>
        <p:nvSpPr>
          <p:cNvPr id="18" name="TextBox 17"/>
          <p:cNvSpPr txBox="1"/>
          <p:nvPr/>
        </p:nvSpPr>
        <p:spPr>
          <a:xfrm>
            <a:off x="228600" y="762000"/>
            <a:ext cx="609600" cy="1015663"/>
          </a:xfrm>
          <a:prstGeom prst="rect">
            <a:avLst/>
          </a:prstGeom>
          <a:noFill/>
        </p:spPr>
        <p:txBody>
          <a:bodyPr wrap="square" rtlCol="0">
            <a:spAutoFit/>
          </a:bodyPr>
          <a:lstStyle/>
          <a:p>
            <a:r>
              <a:rPr lang="en-US" sz="6000" dirty="0" smtClean="0">
                <a:solidFill>
                  <a:schemeClr val="accent6">
                    <a:lumMod val="75000"/>
                  </a:schemeClr>
                </a:solidFill>
                <a:latin typeface="Arial" panose="020B0604020202020204" pitchFamily="34" charset="0"/>
                <a:cs typeface="Arial" panose="020B0604020202020204" pitchFamily="34" charset="0"/>
              </a:rPr>
              <a:t>7</a:t>
            </a:r>
            <a:endParaRPr lang="en-GB" sz="2000"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9758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dirty="0" smtClean="0"/>
              <a:t>Contact Lists</a:t>
            </a:r>
            <a:endParaRPr lang="en-GB" dirty="0"/>
          </a:p>
        </p:txBody>
      </p:sp>
      <p:sp>
        <p:nvSpPr>
          <p:cNvPr id="5" name="Text Placeholder 2"/>
          <p:cNvSpPr>
            <a:spLocks noGrp="1"/>
          </p:cNvSpPr>
          <p:nvPr>
            <p:ph type="body" sz="quarter" idx="11"/>
          </p:nvPr>
        </p:nvSpPr>
        <p:spPr>
          <a:xfrm>
            <a:off x="1041201" y="2209800"/>
            <a:ext cx="6525166" cy="3962400"/>
          </a:xfrm>
        </p:spPr>
        <p:txBody>
          <a:bodyPr>
            <a:normAutofit/>
          </a:bodyPr>
          <a:lstStyle/>
          <a:p>
            <a:pPr marL="457200" indent="-457200">
              <a:lnSpc>
                <a:spcPct val="150000"/>
              </a:lnSpc>
              <a:buFont typeface="+mj-lt"/>
              <a:buAutoNum type="arabicParenR"/>
            </a:pPr>
            <a:r>
              <a:rPr lang="en-GB" sz="2000" dirty="0" smtClean="0">
                <a:latin typeface="Arial" panose="020B0604020202020204" pitchFamily="34" charset="0"/>
                <a:cs typeface="Arial" panose="020B0604020202020204" pitchFamily="34" charset="0"/>
              </a:rPr>
              <a:t>Sector Coordinators and IM Contact List</a:t>
            </a:r>
          </a:p>
          <a:p>
            <a:pPr marL="857250" lvl="1" indent="-457200">
              <a:lnSpc>
                <a:spcPct val="150000"/>
              </a:lnSpc>
              <a:buFont typeface="Arial" panose="020B0604020202020204" pitchFamily="34" charset="0"/>
              <a:buChar char="•"/>
            </a:pPr>
            <a:r>
              <a:rPr lang="en-GB" sz="1900" dirty="0" smtClean="0">
                <a:solidFill>
                  <a:srgbClr val="0069B4"/>
                </a:solidFill>
                <a:latin typeface="Arial" panose="020B0604020202020204" pitchFamily="34" charset="0"/>
                <a:cs typeface="Arial" panose="020B0604020202020204" pitchFamily="34" charset="0"/>
              </a:rPr>
              <a:t>Contact details of sector coordinators in Lebanon</a:t>
            </a:r>
          </a:p>
          <a:p>
            <a:pPr marL="457200" indent="-457200">
              <a:lnSpc>
                <a:spcPct val="150000"/>
              </a:lnSpc>
              <a:buAutoNum type="arabicParenR"/>
            </a:pPr>
            <a:r>
              <a:rPr lang="en-GB" sz="2000" dirty="0" smtClean="0">
                <a:latin typeface="Arial" panose="020B0604020202020204" pitchFamily="34" charset="0"/>
                <a:cs typeface="Arial" panose="020B0604020202020204" pitchFamily="34" charset="0"/>
              </a:rPr>
              <a:t>Full inter-agency contact list in Lebanon</a:t>
            </a:r>
          </a:p>
          <a:p>
            <a:pPr marL="857250" lvl="1" indent="-457200">
              <a:lnSpc>
                <a:spcPct val="150000"/>
              </a:lnSpc>
              <a:buFont typeface="Arial" panose="020B0604020202020204" pitchFamily="34" charset="0"/>
              <a:buChar char="•"/>
            </a:pPr>
            <a:r>
              <a:rPr lang="en-GB" sz="2000" dirty="0" smtClean="0">
                <a:solidFill>
                  <a:srgbClr val="0069B4"/>
                </a:solidFill>
                <a:latin typeface="Arial" panose="020B0604020202020204" pitchFamily="34" charset="0"/>
                <a:cs typeface="Arial" panose="020B0604020202020204" pitchFamily="34" charset="0"/>
              </a:rPr>
              <a:t>Password protected; contact </a:t>
            </a:r>
            <a:r>
              <a:rPr lang="en-GB" sz="2000" dirty="0" smtClean="0">
                <a:solidFill>
                  <a:srgbClr val="0069B4"/>
                </a:solidFill>
                <a:latin typeface="Arial" panose="020B0604020202020204" pitchFamily="34" charset="0"/>
                <a:cs typeface="Arial" panose="020B0604020202020204" pitchFamily="34" charset="0"/>
              </a:rPr>
              <a:t>brownc@unhcr.org </a:t>
            </a:r>
            <a:r>
              <a:rPr lang="en-GB" sz="2000" dirty="0" smtClean="0">
                <a:solidFill>
                  <a:srgbClr val="0069B4"/>
                </a:solidFill>
                <a:latin typeface="Arial" panose="020B0604020202020204" pitchFamily="34" charset="0"/>
                <a:cs typeface="Arial" panose="020B0604020202020204" pitchFamily="34" charset="0"/>
              </a:rPr>
              <a:t>for access</a:t>
            </a:r>
          </a:p>
          <a:p>
            <a:pPr marL="457200" indent="-457200">
              <a:lnSpc>
                <a:spcPct val="150000"/>
              </a:lnSpc>
              <a:buAutoNum type="arabicParenR"/>
            </a:pPr>
            <a:r>
              <a:rPr lang="en-GB" sz="2000" dirty="0">
                <a:latin typeface="Arial" panose="020B0604020202020204" pitchFamily="34" charset="0"/>
                <a:cs typeface="Arial" panose="020B0604020202020204" pitchFamily="34" charset="0"/>
              </a:rPr>
              <a:t>Interagency Contact List Subscription</a:t>
            </a:r>
          </a:p>
          <a:p>
            <a:pPr marL="857250" lvl="1" indent="-457200">
              <a:lnSpc>
                <a:spcPct val="150000"/>
              </a:lnSpc>
              <a:buFont typeface="Arial" panose="020B0604020202020204" pitchFamily="34" charset="0"/>
              <a:buChar char="•"/>
            </a:pPr>
            <a:r>
              <a:rPr lang="en-US" sz="2000" dirty="0">
                <a:solidFill>
                  <a:srgbClr val="0069B4"/>
                </a:solidFill>
                <a:latin typeface="Arial" panose="020B0604020202020204" pitchFamily="34" charset="0"/>
                <a:cs typeface="Arial" panose="020B0604020202020204" pitchFamily="34" charset="0"/>
              </a:rPr>
              <a:t>Sign up for updates on the response or sector working </a:t>
            </a:r>
            <a:r>
              <a:rPr lang="en-US" sz="2000" dirty="0" smtClean="0">
                <a:solidFill>
                  <a:srgbClr val="0069B4"/>
                </a:solidFill>
                <a:latin typeface="Arial" panose="020B0604020202020204" pitchFamily="34" charset="0"/>
                <a:cs typeface="Arial" panose="020B0604020202020204" pitchFamily="34" charset="0"/>
              </a:rPr>
              <a:t>groups</a:t>
            </a:r>
            <a:endParaRPr lang="en-GB" sz="2000" dirty="0">
              <a:latin typeface="Arial" panose="020B0604020202020204" pitchFamily="34" charset="0"/>
              <a:cs typeface="Arial" panose="020B0604020202020204" pitchFamily="34" charset="0"/>
            </a:endParaRPr>
          </a:p>
          <a:p>
            <a:pPr marL="0" indent="0"/>
            <a:endParaRPr lang="en-GB" sz="2000" b="0" dirty="0">
              <a:latin typeface="Arial" panose="020B0604020202020204" pitchFamily="34" charset="0"/>
              <a:cs typeface="Arial" panose="020B0604020202020204" pitchFamily="34" charset="0"/>
            </a:endParaRPr>
          </a:p>
        </p:txBody>
      </p:sp>
      <p:pic>
        <p:nvPicPr>
          <p:cNvPr id="13" name="Picture 12">
            <a:hlinkClick r:id="rId3"/>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b="13333"/>
          <a:stretch/>
        </p:blipFill>
        <p:spPr>
          <a:xfrm>
            <a:off x="7794702" y="2209800"/>
            <a:ext cx="762000" cy="660400"/>
          </a:xfrm>
          <a:prstGeom prst="rect">
            <a:avLst/>
          </a:prstGeom>
        </p:spPr>
      </p:pic>
      <p:sp>
        <p:nvSpPr>
          <p:cNvPr id="14" name="TextBox 13"/>
          <p:cNvSpPr txBox="1"/>
          <p:nvPr/>
        </p:nvSpPr>
        <p:spPr>
          <a:xfrm>
            <a:off x="7588669" y="2170668"/>
            <a:ext cx="587033" cy="369332"/>
          </a:xfrm>
          <a:prstGeom prst="rect">
            <a:avLst/>
          </a:prstGeom>
          <a:noFill/>
        </p:spPr>
        <p:txBody>
          <a:bodyPr wrap="square" rtlCol="0">
            <a:spAutoFit/>
          </a:bodyPr>
          <a:lstStyle/>
          <a:p>
            <a:r>
              <a:rPr lang="en-US" dirty="0" smtClean="0">
                <a:solidFill>
                  <a:schemeClr val="accent6">
                    <a:lumMod val="75000"/>
                  </a:schemeClr>
                </a:solidFill>
              </a:rPr>
              <a:t>link</a:t>
            </a:r>
            <a:endParaRPr lang="en-GB" dirty="0">
              <a:solidFill>
                <a:schemeClr val="accent6">
                  <a:lumMod val="75000"/>
                </a:schemeClr>
              </a:solidFill>
            </a:endParaRPr>
          </a:p>
        </p:txBody>
      </p:sp>
      <p:pic>
        <p:nvPicPr>
          <p:cNvPr id="15" name="Picture 14">
            <a:hlinkClick r:id="rId5"/>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b="13333"/>
          <a:stretch/>
        </p:blipFill>
        <p:spPr>
          <a:xfrm>
            <a:off x="7772400" y="3733800"/>
            <a:ext cx="762000" cy="660400"/>
          </a:xfrm>
          <a:prstGeom prst="rect">
            <a:avLst/>
          </a:prstGeom>
        </p:spPr>
      </p:pic>
      <p:sp>
        <p:nvSpPr>
          <p:cNvPr id="16" name="TextBox 15"/>
          <p:cNvSpPr txBox="1"/>
          <p:nvPr/>
        </p:nvSpPr>
        <p:spPr>
          <a:xfrm>
            <a:off x="7566367" y="3694668"/>
            <a:ext cx="587033" cy="369332"/>
          </a:xfrm>
          <a:prstGeom prst="rect">
            <a:avLst/>
          </a:prstGeom>
          <a:noFill/>
        </p:spPr>
        <p:txBody>
          <a:bodyPr wrap="square" rtlCol="0">
            <a:spAutoFit/>
          </a:bodyPr>
          <a:lstStyle/>
          <a:p>
            <a:r>
              <a:rPr lang="en-US" dirty="0" smtClean="0">
                <a:solidFill>
                  <a:schemeClr val="accent6">
                    <a:lumMod val="75000"/>
                  </a:schemeClr>
                </a:solidFill>
              </a:rPr>
              <a:t>link</a:t>
            </a:r>
            <a:endParaRPr lang="en-GB" dirty="0">
              <a:solidFill>
                <a:schemeClr val="accent6">
                  <a:lumMod val="75000"/>
                </a:schemeClr>
              </a:solidFill>
            </a:endParaRPr>
          </a:p>
        </p:txBody>
      </p:sp>
      <p:pic>
        <p:nvPicPr>
          <p:cNvPr id="17" name="Picture 16">
            <a:hlinkClick r:id="rId6"/>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b="13333"/>
          <a:stretch/>
        </p:blipFill>
        <p:spPr>
          <a:xfrm>
            <a:off x="7794702" y="5257800"/>
            <a:ext cx="762000" cy="660400"/>
          </a:xfrm>
          <a:prstGeom prst="rect">
            <a:avLst/>
          </a:prstGeom>
        </p:spPr>
      </p:pic>
      <p:sp>
        <p:nvSpPr>
          <p:cNvPr id="18" name="TextBox 17"/>
          <p:cNvSpPr txBox="1"/>
          <p:nvPr/>
        </p:nvSpPr>
        <p:spPr>
          <a:xfrm>
            <a:off x="7588669" y="5218668"/>
            <a:ext cx="587033" cy="369332"/>
          </a:xfrm>
          <a:prstGeom prst="rect">
            <a:avLst/>
          </a:prstGeom>
          <a:noFill/>
        </p:spPr>
        <p:txBody>
          <a:bodyPr wrap="square" rtlCol="0">
            <a:spAutoFit/>
          </a:bodyPr>
          <a:lstStyle/>
          <a:p>
            <a:r>
              <a:rPr lang="en-US" dirty="0" smtClean="0">
                <a:solidFill>
                  <a:schemeClr val="accent6">
                    <a:lumMod val="75000"/>
                  </a:schemeClr>
                </a:solidFill>
              </a:rPr>
              <a:t>link</a:t>
            </a:r>
            <a:endParaRPr lang="en-GB" dirty="0">
              <a:solidFill>
                <a:schemeClr val="accent6">
                  <a:lumMod val="75000"/>
                </a:schemeClr>
              </a:solidFill>
            </a:endParaRPr>
          </a:p>
        </p:txBody>
      </p:sp>
    </p:spTree>
    <p:extLst>
      <p:ext uri="{BB962C8B-B14F-4D97-AF65-F5344CB8AC3E}">
        <p14:creationId xmlns:p14="http://schemas.microsoft.com/office/powerpoint/2010/main" val="3049944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331789" y="5105400"/>
            <a:ext cx="8480425" cy="514350"/>
          </a:xfrm>
          <a:prstGeom prst="rect">
            <a:avLst/>
          </a:prstGeom>
          <a:noFill/>
          <a:ln w="12700">
            <a:noFill/>
            <a:miter lim="800000"/>
            <a:headEnd/>
            <a:tailEnd/>
          </a:ln>
        </p:spPr>
        <p:txBody>
          <a:bodyPr lIns="38100" tIns="38100" rIns="38100" bIns="38100" anchor="ctr"/>
          <a:lstStyle/>
          <a:p>
            <a:pPr algn="ctr" eaLnBrk="0" hangingPunct="0">
              <a:defRPr/>
            </a:pPr>
            <a:r>
              <a:rPr lang="en-US" kern="0" dirty="0">
                <a:solidFill>
                  <a:schemeClr val="bg1">
                    <a:lumMod val="65000"/>
                  </a:schemeClr>
                </a:solidFill>
                <a:latin typeface="+mj-lt"/>
                <a:ea typeface="+mj-ea"/>
                <a:cs typeface="+mj-cs"/>
                <a:sym typeface="Gill Sans"/>
              </a:rPr>
              <a:t>d</a:t>
            </a:r>
            <a:r>
              <a:rPr lang="en-US" kern="0" dirty="0" smtClean="0">
                <a:solidFill>
                  <a:schemeClr val="bg1">
                    <a:lumMod val="65000"/>
                  </a:schemeClr>
                </a:solidFill>
                <a:latin typeface="+mj-lt"/>
                <a:ea typeface="+mj-ea"/>
                <a:cs typeface="+mj-cs"/>
                <a:sym typeface="Gill Sans"/>
              </a:rPr>
              <a:t>ata.unhcr.org/</a:t>
            </a:r>
            <a:r>
              <a:rPr lang="en-US" kern="0" dirty="0" err="1" smtClean="0">
                <a:solidFill>
                  <a:schemeClr val="bg1">
                    <a:lumMod val="65000"/>
                  </a:schemeClr>
                </a:solidFill>
                <a:latin typeface="+mj-lt"/>
                <a:ea typeface="+mj-ea"/>
                <a:cs typeface="+mj-cs"/>
                <a:sym typeface="Gill Sans"/>
              </a:rPr>
              <a:t>lebanon</a:t>
            </a:r>
            <a:endParaRPr lang="en-US" kern="0" dirty="0">
              <a:solidFill>
                <a:schemeClr val="bg1">
                  <a:lumMod val="65000"/>
                </a:schemeClr>
              </a:solidFill>
              <a:latin typeface="+mj-lt"/>
              <a:ea typeface="+mj-ea"/>
              <a:cs typeface="+mj-cs"/>
              <a:sym typeface="Gill Sans"/>
            </a:endParaRPr>
          </a:p>
        </p:txBody>
      </p:sp>
      <p:pic>
        <p:nvPicPr>
          <p:cNvPr id="59395" name="Picture 3"/>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3950" y="2286000"/>
            <a:ext cx="337185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p:cNvSpPr txBox="1">
            <a:spLocks noChangeArrowheads="1"/>
          </p:cNvSpPr>
          <p:nvPr/>
        </p:nvSpPr>
        <p:spPr bwMode="auto">
          <a:xfrm>
            <a:off x="4879976" y="2343150"/>
            <a:ext cx="242245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00"/>
                </a:solidFill>
                <a:latin typeface="Times New Roman" pitchFamily="18" charset="0"/>
                <a:ea typeface="ヒラギノ角ゴ ProN W3" charset="-128"/>
                <a:sym typeface="Times New Roman" pitchFamily="18" charset="0"/>
              </a:defRPr>
            </a:lvl1pPr>
            <a:lvl2pPr marL="742950" indent="-285750" eaLnBrk="0" hangingPunct="0">
              <a:defRPr sz="2000">
                <a:solidFill>
                  <a:srgbClr val="000000"/>
                </a:solidFill>
                <a:latin typeface="Times New Roman" pitchFamily="18" charset="0"/>
                <a:ea typeface="ヒラギノ角ゴ ProN W3" charset="-128"/>
                <a:sym typeface="Times New Roman" pitchFamily="18" charset="0"/>
              </a:defRPr>
            </a:lvl2pPr>
            <a:lvl3pPr marL="1143000" indent="-228600" eaLnBrk="0" hangingPunct="0">
              <a:defRPr sz="2000">
                <a:solidFill>
                  <a:srgbClr val="000000"/>
                </a:solidFill>
                <a:latin typeface="Times New Roman" pitchFamily="18" charset="0"/>
                <a:ea typeface="ヒラギノ角ゴ ProN W3" charset="-128"/>
                <a:sym typeface="Times New Roman" pitchFamily="18" charset="0"/>
              </a:defRPr>
            </a:lvl3pPr>
            <a:lvl4pPr marL="1600200" indent="-228600" eaLnBrk="0" hangingPunct="0">
              <a:defRPr sz="2000">
                <a:solidFill>
                  <a:srgbClr val="000000"/>
                </a:solidFill>
                <a:latin typeface="Times New Roman" pitchFamily="18" charset="0"/>
                <a:ea typeface="ヒラギノ角ゴ ProN W3" charset="-128"/>
                <a:sym typeface="Times New Roman" pitchFamily="18" charset="0"/>
              </a:defRPr>
            </a:lvl4pPr>
            <a:lvl5pPr marL="2057400" indent="-228600" eaLnBrk="0" hangingPunct="0">
              <a:defRPr sz="2000">
                <a:solidFill>
                  <a:srgbClr val="000000"/>
                </a:solidFill>
                <a:latin typeface="Times New Roman" pitchFamily="18" charset="0"/>
                <a:ea typeface="ヒラギノ角ゴ ProN W3" charset="-128"/>
                <a:sym typeface="Times New Roman" pitchFamily="18" charset="0"/>
              </a:defRPr>
            </a:lvl5pPr>
            <a:lvl6pPr marL="2514600" indent="-228600" eaLnBrk="0" fontAlgn="base" hangingPunct="0">
              <a:spcBef>
                <a:spcPct val="0"/>
              </a:spcBef>
              <a:spcAft>
                <a:spcPct val="0"/>
              </a:spcAft>
              <a:defRPr sz="2000">
                <a:solidFill>
                  <a:srgbClr val="000000"/>
                </a:solidFill>
                <a:latin typeface="Times New Roman" pitchFamily="18" charset="0"/>
                <a:ea typeface="ヒラギノ角ゴ ProN W3" charset="-128"/>
                <a:sym typeface="Times New Roman" pitchFamily="18" charset="0"/>
              </a:defRPr>
            </a:lvl6pPr>
            <a:lvl7pPr marL="2971800" indent="-228600" eaLnBrk="0" fontAlgn="base" hangingPunct="0">
              <a:spcBef>
                <a:spcPct val="0"/>
              </a:spcBef>
              <a:spcAft>
                <a:spcPct val="0"/>
              </a:spcAft>
              <a:defRPr sz="2000">
                <a:solidFill>
                  <a:srgbClr val="000000"/>
                </a:solidFill>
                <a:latin typeface="Times New Roman" pitchFamily="18" charset="0"/>
                <a:ea typeface="ヒラギノ角ゴ ProN W3" charset="-128"/>
                <a:sym typeface="Times New Roman" pitchFamily="18" charset="0"/>
              </a:defRPr>
            </a:lvl7pPr>
            <a:lvl8pPr marL="3429000" indent="-228600" eaLnBrk="0" fontAlgn="base" hangingPunct="0">
              <a:spcBef>
                <a:spcPct val="0"/>
              </a:spcBef>
              <a:spcAft>
                <a:spcPct val="0"/>
              </a:spcAft>
              <a:defRPr sz="2000">
                <a:solidFill>
                  <a:srgbClr val="000000"/>
                </a:solidFill>
                <a:latin typeface="Times New Roman" pitchFamily="18" charset="0"/>
                <a:ea typeface="ヒラギノ角ゴ ProN W3" charset="-128"/>
                <a:sym typeface="Times New Roman" pitchFamily="18" charset="0"/>
              </a:defRPr>
            </a:lvl8pPr>
            <a:lvl9pPr marL="3886200" indent="-228600" eaLnBrk="0" fontAlgn="base" hangingPunct="0">
              <a:spcBef>
                <a:spcPct val="0"/>
              </a:spcBef>
              <a:spcAft>
                <a:spcPct val="0"/>
              </a:spcAft>
              <a:defRPr sz="2000">
                <a:solidFill>
                  <a:srgbClr val="000000"/>
                </a:solidFill>
                <a:latin typeface="Times New Roman" pitchFamily="18" charset="0"/>
                <a:ea typeface="ヒラギノ角ゴ ProN W3" charset="-128"/>
                <a:sym typeface="Times New Roman" pitchFamily="18" charset="0"/>
              </a:defRPr>
            </a:lvl9pPr>
          </a:lstStyle>
          <a:p>
            <a:pPr eaLnBrk="1" hangingPunct="1"/>
            <a:r>
              <a:rPr lang="en-US" sz="2800" dirty="0" smtClean="0">
                <a:solidFill>
                  <a:srgbClr val="056CB6"/>
                </a:solidFill>
                <a:latin typeface="Arial" charset="0"/>
                <a:ea typeface="ヒラギノ明朝 ProN W3" charset="-128"/>
                <a:cs typeface="ヒラギノ角ゴ ProN W3" charset="-128"/>
              </a:rPr>
              <a:t>Inter-Agency  </a:t>
            </a:r>
          </a:p>
          <a:p>
            <a:pPr eaLnBrk="1" hangingPunct="1"/>
            <a:r>
              <a:rPr lang="en-US" sz="2800" dirty="0" smtClean="0">
                <a:solidFill>
                  <a:srgbClr val="056CB6"/>
                </a:solidFill>
                <a:latin typeface="Arial" charset="0"/>
                <a:ea typeface="ヒラギノ明朝 ProN W3" charset="-128"/>
                <a:cs typeface="ヒラギノ角ゴ ProN W3" charset="-128"/>
              </a:rPr>
              <a:t>Information </a:t>
            </a:r>
          </a:p>
          <a:p>
            <a:pPr eaLnBrk="1" hangingPunct="1"/>
            <a:r>
              <a:rPr lang="en-US" sz="2800" dirty="0" smtClean="0">
                <a:solidFill>
                  <a:srgbClr val="056CB6"/>
                </a:solidFill>
                <a:latin typeface="Arial" charset="0"/>
                <a:ea typeface="ヒラギノ明朝 ProN W3" charset="-128"/>
                <a:cs typeface="ヒラギノ角ゴ ProN W3" charset="-128"/>
              </a:rPr>
              <a:t>Management</a:t>
            </a:r>
            <a:endParaRPr lang="en-US" sz="2800" dirty="0">
              <a:ea typeface="ヒラギノ明朝 ProN W3" charset="-128"/>
              <a:cs typeface="ヒラギノ角ゴ ProN W3" charset="-128"/>
            </a:endParaRPr>
          </a:p>
        </p:txBody>
      </p:sp>
    </p:spTree>
    <p:extLst>
      <p:ext uri="{BB962C8B-B14F-4D97-AF65-F5344CB8AC3E}">
        <p14:creationId xmlns:p14="http://schemas.microsoft.com/office/powerpoint/2010/main" val="3335944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Administrative Boundaries in Lebanon</a:t>
            </a:r>
          </a:p>
        </p:txBody>
      </p:sp>
      <p:sp>
        <p:nvSpPr>
          <p:cNvPr id="5" name="Text Placeholder 2"/>
          <p:cNvSpPr>
            <a:spLocks noGrp="1"/>
          </p:cNvSpPr>
          <p:nvPr>
            <p:ph type="body" sz="quarter" idx="11"/>
          </p:nvPr>
        </p:nvSpPr>
        <p:spPr>
          <a:xfrm>
            <a:off x="1076513" y="2209800"/>
            <a:ext cx="7676774" cy="3276600"/>
          </a:xfrm>
        </p:spPr>
        <p:txBody>
          <a:bodyPr/>
          <a:lstStyle/>
          <a:p>
            <a:pPr marL="0" indent="0"/>
            <a:r>
              <a:rPr lang="en-GB" dirty="0" smtClean="0"/>
              <a:t>…which are </a:t>
            </a:r>
            <a:r>
              <a:rPr lang="en-GB" dirty="0"/>
              <a:t>subdivided into 26 districts</a:t>
            </a:r>
            <a:r>
              <a:rPr lang="en-GB" dirty="0" smtClean="0"/>
              <a:t>.</a:t>
            </a:r>
            <a:endParaRPr lang="en-GB" dirty="0"/>
          </a:p>
        </p:txBody>
      </p:sp>
      <p:pic>
        <p:nvPicPr>
          <p:cNvPr id="6" name="Picture 3" descr="Distri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591258"/>
            <a:ext cx="6029325" cy="42667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980387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Administrative Boundaries in Lebanon</a:t>
            </a:r>
          </a:p>
        </p:txBody>
      </p:sp>
      <p:sp>
        <p:nvSpPr>
          <p:cNvPr id="5" name="Text Placeholder 2"/>
          <p:cNvSpPr>
            <a:spLocks noGrp="1"/>
          </p:cNvSpPr>
          <p:nvPr>
            <p:ph type="body" sz="quarter" idx="11"/>
          </p:nvPr>
        </p:nvSpPr>
        <p:spPr>
          <a:xfrm>
            <a:off x="1076513" y="2209800"/>
            <a:ext cx="7676774" cy="3276600"/>
          </a:xfrm>
        </p:spPr>
        <p:txBody>
          <a:bodyPr/>
          <a:lstStyle/>
          <a:p>
            <a:pPr marL="0" indent="0"/>
            <a:r>
              <a:rPr lang="en-GB" dirty="0" smtClean="0"/>
              <a:t>Districts </a:t>
            </a:r>
            <a:r>
              <a:rPr lang="en-GB" dirty="0"/>
              <a:t>are divided into approx. </a:t>
            </a:r>
            <a:r>
              <a:rPr lang="en-GB" dirty="0" smtClean="0"/>
              <a:t>1,010 municipalities.</a:t>
            </a:r>
          </a:p>
        </p:txBody>
      </p:sp>
      <p:pic>
        <p:nvPicPr>
          <p:cNvPr id="1026" name="Picture 2" descr="Municipality_point_c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667000"/>
            <a:ext cx="5343525" cy="3781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700613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Administrative Boundaries in Lebanon</a:t>
            </a:r>
          </a:p>
        </p:txBody>
      </p:sp>
      <p:sp>
        <p:nvSpPr>
          <p:cNvPr id="5" name="Text Placeholder 2"/>
          <p:cNvSpPr>
            <a:spLocks noGrp="1"/>
          </p:cNvSpPr>
          <p:nvPr>
            <p:ph type="body" sz="quarter" idx="11"/>
          </p:nvPr>
        </p:nvSpPr>
        <p:spPr>
          <a:xfrm>
            <a:off x="1076513" y="1905000"/>
            <a:ext cx="7676774" cy="3581400"/>
          </a:xfrm>
        </p:spPr>
        <p:txBody>
          <a:bodyPr/>
          <a:lstStyle/>
          <a:p>
            <a:pPr marL="0" indent="0"/>
            <a:r>
              <a:rPr lang="en-GB" dirty="0" smtClean="0"/>
              <a:t>Of these 1,010 </a:t>
            </a:r>
            <a:r>
              <a:rPr lang="en-GB" dirty="0"/>
              <a:t>municipalities</a:t>
            </a:r>
            <a:r>
              <a:rPr lang="en-GB" dirty="0" smtClean="0"/>
              <a:t>, 696 are in unions </a:t>
            </a:r>
            <a:r>
              <a:rPr lang="en-GB" dirty="0"/>
              <a:t>of </a:t>
            </a:r>
            <a:r>
              <a:rPr lang="en-GB" dirty="0" smtClean="0"/>
              <a:t>municipalities (</a:t>
            </a:r>
            <a:r>
              <a:rPr lang="en-GB" dirty="0" err="1" smtClean="0"/>
              <a:t>UoMs</a:t>
            </a:r>
            <a:r>
              <a:rPr lang="en-GB" dirty="0" smtClean="0"/>
              <a:t>). There are 48 </a:t>
            </a:r>
            <a:r>
              <a:rPr lang="en-GB" dirty="0" err="1" smtClean="0"/>
              <a:t>UoMs</a:t>
            </a:r>
            <a:r>
              <a:rPr lang="en-GB" dirty="0" smtClean="0"/>
              <a:t>.</a:t>
            </a:r>
            <a:endParaRPr lang="en-GB" dirty="0"/>
          </a:p>
        </p:txBody>
      </p:sp>
      <p:pic>
        <p:nvPicPr>
          <p:cNvPr id="7" name="Picture 2" descr="Union of Municipaliti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584986"/>
            <a:ext cx="6029325" cy="42667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676457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Administrative Boundaries in Lebanon</a:t>
            </a:r>
          </a:p>
        </p:txBody>
      </p:sp>
      <p:sp>
        <p:nvSpPr>
          <p:cNvPr id="5" name="Text Placeholder 2"/>
          <p:cNvSpPr>
            <a:spLocks noGrp="1"/>
          </p:cNvSpPr>
          <p:nvPr>
            <p:ph type="body" sz="quarter" idx="11"/>
          </p:nvPr>
        </p:nvSpPr>
        <p:spPr>
          <a:xfrm>
            <a:off x="1076513" y="2209800"/>
            <a:ext cx="7676774" cy="3276600"/>
          </a:xfrm>
        </p:spPr>
        <p:txBody>
          <a:bodyPr/>
          <a:lstStyle/>
          <a:p>
            <a:pPr marL="0" indent="0"/>
            <a:r>
              <a:rPr lang="en-GB" dirty="0"/>
              <a:t>T</a:t>
            </a:r>
            <a:r>
              <a:rPr lang="en-GB" dirty="0" smtClean="0"/>
              <a:t>here are 1,643 </a:t>
            </a:r>
            <a:r>
              <a:rPr lang="en-GB" dirty="0" err="1" smtClean="0"/>
              <a:t>cadastrals</a:t>
            </a:r>
            <a:r>
              <a:rPr lang="en-GB" dirty="0" smtClean="0"/>
              <a:t>…</a:t>
            </a:r>
            <a:endParaRPr lang="en-GB" dirty="0"/>
          </a:p>
        </p:txBody>
      </p:sp>
      <p:pic>
        <p:nvPicPr>
          <p:cNvPr id="6" name="Picture 2" descr="Cadastr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584986"/>
            <a:ext cx="6038189" cy="4273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566438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Administrative Boundaries in Lebanon</a:t>
            </a:r>
          </a:p>
        </p:txBody>
      </p:sp>
      <p:sp>
        <p:nvSpPr>
          <p:cNvPr id="5" name="Text Placeholder 2"/>
          <p:cNvSpPr>
            <a:spLocks noGrp="1"/>
          </p:cNvSpPr>
          <p:nvPr>
            <p:ph type="body" sz="quarter" idx="11"/>
          </p:nvPr>
        </p:nvSpPr>
        <p:spPr>
          <a:xfrm>
            <a:off x="1076513" y="2209800"/>
            <a:ext cx="7676774" cy="3276600"/>
          </a:xfrm>
        </p:spPr>
        <p:txBody>
          <a:bodyPr/>
          <a:lstStyle/>
          <a:p>
            <a:pPr marL="0" indent="0"/>
            <a:r>
              <a:rPr lang="en-US" dirty="0" smtClean="0"/>
              <a:t>…and approx</a:t>
            </a:r>
            <a:r>
              <a:rPr lang="en-US" dirty="0"/>
              <a:t>. </a:t>
            </a:r>
            <a:r>
              <a:rPr lang="pt-BR" dirty="0" smtClean="0"/>
              <a:t>2,742 </a:t>
            </a:r>
            <a:r>
              <a:rPr lang="pt-BR" dirty="0"/>
              <a:t>towns, villages, </a:t>
            </a:r>
            <a:r>
              <a:rPr lang="pt-BR" dirty="0" smtClean="0"/>
              <a:t>localities</a:t>
            </a:r>
            <a:endParaRPr lang="pt-BR" dirty="0"/>
          </a:p>
        </p:txBody>
      </p:sp>
      <p:pic>
        <p:nvPicPr>
          <p:cNvPr id="2050" name="Picture 2" descr="Localities_major tow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743200"/>
            <a:ext cx="5343525" cy="3781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084773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rmAutofit fontScale="77500" lnSpcReduction="20000"/>
          </a:bodyPr>
          <a:lstStyle/>
          <a:p>
            <a:pPr>
              <a:lnSpc>
                <a:spcPct val="150000"/>
              </a:lnSpc>
            </a:pPr>
            <a:r>
              <a:rPr lang="en-US" dirty="0" smtClean="0">
                <a:latin typeface="Arial" panose="020B0604020202020204" pitchFamily="34" charset="0"/>
                <a:cs typeface="Arial" panose="020B0604020202020204" pitchFamily="34" charset="0"/>
              </a:rPr>
              <a:t>P-CODES</a:t>
            </a:r>
            <a:endParaRPr lang="en-US" dirty="0">
              <a:latin typeface="Arial" panose="020B0604020202020204" pitchFamily="34" charset="0"/>
              <a:cs typeface="Arial" panose="020B0604020202020204" pitchFamily="34" charset="0"/>
            </a:endParaRPr>
          </a:p>
        </p:txBody>
      </p:sp>
      <p:sp>
        <p:nvSpPr>
          <p:cNvPr id="7" name="Rectangle 6"/>
          <p:cNvSpPr/>
          <p:nvPr/>
        </p:nvSpPr>
        <p:spPr>
          <a:xfrm>
            <a:off x="1600200" y="2209800"/>
            <a:ext cx="5923370" cy="1004121"/>
          </a:xfrm>
          <a:prstGeom prst="rect">
            <a:avLst/>
          </a:prstGeom>
          <a:noFill/>
        </p:spPr>
        <p:txBody>
          <a:bodyPr lIns="68580" tIns="34290" rIns="68580" bIns="34290">
            <a:spAutoFit/>
          </a:bodyPr>
          <a:lstStyle/>
          <a:p>
            <a:pPr algn="ctr" defTabSz="685800">
              <a:lnSpc>
                <a:spcPct val="150000"/>
              </a:lnSpc>
              <a:defRPr/>
            </a:pPr>
            <a:r>
              <a:rPr lang="en-US" sz="4050" b="1" kern="0" dirty="0">
                <a:ln w="19050">
                  <a:solidFill>
                    <a:srgbClr val="000000">
                      <a:tint val="1000"/>
                    </a:srgbClr>
                  </a:solidFill>
                  <a:prstDash val="solid"/>
                </a:ln>
                <a:solidFill>
                  <a:srgbClr val="C00000"/>
                </a:solidFill>
                <a:effectLst>
                  <a:outerShdw blurRad="50000" dist="50800" dir="7500000" algn="tl">
                    <a:srgbClr val="000000">
                      <a:shade val="5000"/>
                      <a:alpha val="35000"/>
                    </a:srgbClr>
                  </a:outerShdw>
                </a:effectLst>
                <a:latin typeface="Arial" panose="020B0604020202020204" pitchFamily="34" charset="0"/>
                <a:cs typeface="Arial" panose="020B0604020202020204" pitchFamily="34" charset="0"/>
              </a:rPr>
              <a:t>5  3  2  1  1  – 01 – 001</a:t>
            </a:r>
          </a:p>
        </p:txBody>
      </p:sp>
      <p:sp>
        <p:nvSpPr>
          <p:cNvPr id="8" name="Left Brace 7"/>
          <p:cNvSpPr/>
          <p:nvPr/>
        </p:nvSpPr>
        <p:spPr>
          <a:xfrm rot="16200000">
            <a:off x="1956488" y="2812338"/>
            <a:ext cx="265112" cy="665162"/>
          </a:xfrm>
          <a:prstGeom prst="leftBrace">
            <a:avLst>
              <a:gd name="adj1" fmla="val 8333"/>
              <a:gd name="adj2" fmla="val 51235"/>
            </a:avLst>
          </a:prstGeom>
          <a:noFill/>
          <a:ln w="9525" cap="flat" cmpd="sng" algn="ctr">
            <a:solidFill>
              <a:srgbClr val="463200"/>
            </a:solidFill>
            <a:prstDash val="solid"/>
          </a:ln>
          <a:effectLst/>
        </p:spPr>
        <p:txBody>
          <a:bodyPr anchor="ctr"/>
          <a:lstStyle/>
          <a:p>
            <a:pPr algn="ctr" defTabSz="685800">
              <a:lnSpc>
                <a:spcPct val="150000"/>
              </a:lnSpc>
              <a:defRPr/>
            </a:pPr>
            <a:endParaRPr lang="en-GB" sz="1350" kern="0">
              <a:solidFill>
                <a:srgbClr val="463200"/>
              </a:solidFill>
              <a:latin typeface="Arial" panose="020B0604020202020204" pitchFamily="34" charset="0"/>
              <a:cs typeface="Arial" panose="020B0604020202020204" pitchFamily="34" charset="0"/>
            </a:endParaRPr>
          </a:p>
        </p:txBody>
      </p:sp>
      <p:sp>
        <p:nvSpPr>
          <p:cNvPr id="9" name="Left Brace 8"/>
          <p:cNvSpPr/>
          <p:nvPr/>
        </p:nvSpPr>
        <p:spPr>
          <a:xfrm rot="16200000">
            <a:off x="2153339" y="3209267"/>
            <a:ext cx="292100" cy="1085847"/>
          </a:xfrm>
          <a:prstGeom prst="leftBrace">
            <a:avLst>
              <a:gd name="adj1" fmla="val 8333"/>
              <a:gd name="adj2" fmla="val 51235"/>
            </a:avLst>
          </a:prstGeom>
          <a:noFill/>
          <a:ln w="9525" cap="flat" cmpd="sng" algn="ctr">
            <a:solidFill>
              <a:srgbClr val="463200"/>
            </a:solidFill>
            <a:prstDash val="solid"/>
          </a:ln>
          <a:effectLst/>
        </p:spPr>
        <p:txBody>
          <a:bodyPr anchor="ctr"/>
          <a:lstStyle/>
          <a:p>
            <a:pPr algn="ctr" defTabSz="685800">
              <a:lnSpc>
                <a:spcPct val="150000"/>
              </a:lnSpc>
              <a:defRPr/>
            </a:pPr>
            <a:endParaRPr lang="en-GB" sz="1350" kern="0">
              <a:solidFill>
                <a:srgbClr val="463200"/>
              </a:solidFill>
              <a:latin typeface="Arial" panose="020B0604020202020204" pitchFamily="34" charset="0"/>
              <a:cs typeface="Arial" panose="020B0604020202020204" pitchFamily="34" charset="0"/>
            </a:endParaRPr>
          </a:p>
        </p:txBody>
      </p:sp>
      <p:sp>
        <p:nvSpPr>
          <p:cNvPr id="10" name="Left Brace 9"/>
          <p:cNvSpPr/>
          <p:nvPr/>
        </p:nvSpPr>
        <p:spPr>
          <a:xfrm rot="16200000">
            <a:off x="3005982" y="3039910"/>
            <a:ext cx="306387" cy="2805421"/>
          </a:xfrm>
          <a:prstGeom prst="leftBrace">
            <a:avLst>
              <a:gd name="adj1" fmla="val 35745"/>
              <a:gd name="adj2" fmla="val 50908"/>
            </a:avLst>
          </a:prstGeom>
          <a:noFill/>
          <a:ln w="9525" cap="flat" cmpd="sng" algn="ctr">
            <a:solidFill>
              <a:srgbClr val="463200"/>
            </a:solidFill>
            <a:prstDash val="solid"/>
          </a:ln>
          <a:effectLst/>
        </p:spPr>
        <p:txBody>
          <a:bodyPr anchor="ctr"/>
          <a:lstStyle/>
          <a:p>
            <a:pPr algn="ctr" defTabSz="685800">
              <a:lnSpc>
                <a:spcPct val="150000"/>
              </a:lnSpc>
              <a:defRPr/>
            </a:pPr>
            <a:endParaRPr lang="en-GB" sz="1350" kern="0">
              <a:solidFill>
                <a:srgbClr val="463200"/>
              </a:solidFill>
              <a:latin typeface="Arial" panose="020B0604020202020204" pitchFamily="34" charset="0"/>
              <a:cs typeface="Arial" panose="020B0604020202020204" pitchFamily="34" charset="0"/>
            </a:endParaRPr>
          </a:p>
        </p:txBody>
      </p:sp>
      <p:sp>
        <p:nvSpPr>
          <p:cNvPr id="11" name="TextBox 10"/>
          <p:cNvSpPr txBox="1"/>
          <p:nvPr/>
        </p:nvSpPr>
        <p:spPr>
          <a:xfrm>
            <a:off x="1392577" y="3259989"/>
            <a:ext cx="1928813" cy="300082"/>
          </a:xfrm>
          <a:prstGeom prst="rect">
            <a:avLst/>
          </a:prstGeom>
          <a:noFill/>
        </p:spPr>
        <p:txBody>
          <a:bodyPr>
            <a:spAutoFit/>
          </a:bodyPr>
          <a:lstStyle/>
          <a:p>
            <a:pPr defTabSz="685800">
              <a:lnSpc>
                <a:spcPct val="150000"/>
              </a:lnSpc>
              <a:defRPr/>
            </a:pPr>
            <a:r>
              <a:rPr lang="en-US" sz="900" kern="0" dirty="0" smtClean="0">
                <a:solidFill>
                  <a:srgbClr val="463200"/>
                </a:solidFill>
                <a:latin typeface="Arial" panose="020B0604020202020204" pitchFamily="34" charset="0"/>
                <a:cs typeface="Arial" panose="020B0604020202020204" pitchFamily="34" charset="0"/>
              </a:rPr>
              <a:t>Governorate </a:t>
            </a:r>
            <a:r>
              <a:rPr lang="en-US" sz="900" kern="0" dirty="0">
                <a:solidFill>
                  <a:srgbClr val="463200"/>
                </a:solidFill>
                <a:latin typeface="Arial" panose="020B0604020202020204" pitchFamily="34" charset="0"/>
                <a:cs typeface="Arial" panose="020B0604020202020204" pitchFamily="34" charset="0"/>
              </a:rPr>
              <a:t>(</a:t>
            </a:r>
            <a:r>
              <a:rPr lang="en-US" sz="900" kern="0" dirty="0" smtClean="0">
                <a:solidFill>
                  <a:srgbClr val="463200"/>
                </a:solidFill>
                <a:latin typeface="Arial" panose="020B0604020202020204" pitchFamily="34" charset="0"/>
                <a:cs typeface="Arial" panose="020B0604020202020204" pitchFamily="34" charset="0"/>
              </a:rPr>
              <a:t>i.e.: </a:t>
            </a:r>
            <a:r>
              <a:rPr lang="en-US" sz="900" kern="0" dirty="0">
                <a:solidFill>
                  <a:srgbClr val="463200"/>
                </a:solidFill>
                <a:latin typeface="Arial" panose="020B0604020202020204" pitchFamily="34" charset="0"/>
                <a:cs typeface="Arial" panose="020B0604020202020204" pitchFamily="34" charset="0"/>
              </a:rPr>
              <a:t>Bekaa)</a:t>
            </a:r>
            <a:endParaRPr lang="en-GB" sz="900" kern="0" dirty="0">
              <a:solidFill>
                <a:srgbClr val="463200"/>
              </a:solidFill>
              <a:latin typeface="Arial" panose="020B0604020202020204" pitchFamily="34" charset="0"/>
              <a:cs typeface="Arial" panose="020B0604020202020204" pitchFamily="34" charset="0"/>
            </a:endParaRPr>
          </a:p>
        </p:txBody>
      </p:sp>
      <p:sp>
        <p:nvSpPr>
          <p:cNvPr id="12" name="TextBox 11"/>
          <p:cNvSpPr txBox="1"/>
          <p:nvPr/>
        </p:nvSpPr>
        <p:spPr>
          <a:xfrm>
            <a:off x="1737878" y="3861936"/>
            <a:ext cx="2286000" cy="314894"/>
          </a:xfrm>
          <a:prstGeom prst="rect">
            <a:avLst/>
          </a:prstGeom>
          <a:noFill/>
        </p:spPr>
        <p:txBody>
          <a:bodyPr>
            <a:spAutoFit/>
          </a:bodyPr>
          <a:lstStyle/>
          <a:p>
            <a:pPr defTabSz="685800">
              <a:lnSpc>
                <a:spcPct val="150000"/>
              </a:lnSpc>
              <a:defRPr/>
            </a:pPr>
            <a:r>
              <a:rPr lang="en-US" sz="1100" kern="0" dirty="0">
                <a:solidFill>
                  <a:srgbClr val="463200"/>
                </a:solidFill>
                <a:latin typeface="Arial" panose="020B0604020202020204" pitchFamily="34" charset="0"/>
                <a:cs typeface="Arial" panose="020B0604020202020204" pitchFamily="34" charset="0"/>
              </a:rPr>
              <a:t>District </a:t>
            </a:r>
            <a:r>
              <a:rPr lang="en-US" sz="1100" kern="0" dirty="0" smtClean="0">
                <a:solidFill>
                  <a:srgbClr val="463200"/>
                </a:solidFill>
                <a:latin typeface="Arial" panose="020B0604020202020204" pitchFamily="34" charset="0"/>
                <a:cs typeface="Arial" panose="020B0604020202020204" pitchFamily="34" charset="0"/>
              </a:rPr>
              <a:t>(i.e.: </a:t>
            </a:r>
            <a:r>
              <a:rPr lang="en-US" sz="1100" kern="0" dirty="0">
                <a:solidFill>
                  <a:srgbClr val="463200"/>
                </a:solidFill>
                <a:latin typeface="Arial" panose="020B0604020202020204" pitchFamily="34" charset="0"/>
                <a:cs typeface="Arial" panose="020B0604020202020204" pitchFamily="34" charset="0"/>
              </a:rPr>
              <a:t>Baalbek)</a:t>
            </a:r>
            <a:endParaRPr lang="en-GB" sz="1100" kern="0" dirty="0">
              <a:solidFill>
                <a:srgbClr val="463200"/>
              </a:solidFill>
              <a:latin typeface="Arial" panose="020B0604020202020204" pitchFamily="34" charset="0"/>
              <a:cs typeface="Arial" panose="020B0604020202020204" pitchFamily="34" charset="0"/>
            </a:endParaRPr>
          </a:p>
        </p:txBody>
      </p:sp>
      <p:sp>
        <p:nvSpPr>
          <p:cNvPr id="13" name="TextBox 12"/>
          <p:cNvSpPr txBox="1"/>
          <p:nvPr/>
        </p:nvSpPr>
        <p:spPr>
          <a:xfrm>
            <a:off x="2421624" y="4591291"/>
            <a:ext cx="2620975" cy="438582"/>
          </a:xfrm>
          <a:prstGeom prst="rect">
            <a:avLst/>
          </a:prstGeom>
          <a:noFill/>
        </p:spPr>
        <p:txBody>
          <a:bodyPr wrap="square">
            <a:spAutoFit/>
          </a:bodyPr>
          <a:lstStyle/>
          <a:p>
            <a:pPr defTabSz="685800">
              <a:lnSpc>
                <a:spcPct val="150000"/>
              </a:lnSpc>
              <a:defRPr/>
            </a:pPr>
            <a:r>
              <a:rPr lang="en-US" sz="1500" kern="0" dirty="0" smtClean="0">
                <a:solidFill>
                  <a:srgbClr val="463200"/>
                </a:solidFill>
                <a:latin typeface="Arial" panose="020B0604020202020204" pitchFamily="34" charset="0"/>
                <a:cs typeface="Arial" panose="020B0604020202020204" pitchFamily="34" charset="0"/>
              </a:rPr>
              <a:t>Cadastral (i.e.: </a:t>
            </a:r>
            <a:r>
              <a:rPr lang="en-US" sz="1500" kern="0" dirty="0" err="1">
                <a:solidFill>
                  <a:srgbClr val="463200"/>
                </a:solidFill>
                <a:latin typeface="Arial" panose="020B0604020202020204" pitchFamily="34" charset="0"/>
                <a:cs typeface="Arial" panose="020B0604020202020204" pitchFamily="34" charset="0"/>
              </a:rPr>
              <a:t>I</a:t>
            </a:r>
            <a:r>
              <a:rPr lang="en-US" sz="1500" kern="0" dirty="0" err="1" smtClean="0">
                <a:solidFill>
                  <a:srgbClr val="463200"/>
                </a:solidFill>
                <a:latin typeface="Arial" panose="020B0604020202020204" pitchFamily="34" charset="0"/>
                <a:cs typeface="Arial" panose="020B0604020202020204" pitchFamily="34" charset="0"/>
              </a:rPr>
              <a:t>aat</a:t>
            </a:r>
            <a:r>
              <a:rPr lang="en-US" sz="1500" kern="0" dirty="0" smtClean="0">
                <a:solidFill>
                  <a:srgbClr val="463200"/>
                </a:solidFill>
                <a:latin typeface="Arial" panose="020B0604020202020204" pitchFamily="34" charset="0"/>
                <a:cs typeface="Arial" panose="020B0604020202020204" pitchFamily="34" charset="0"/>
              </a:rPr>
              <a:t>)</a:t>
            </a:r>
            <a:endParaRPr lang="en-US" sz="1500" kern="0" dirty="0">
              <a:solidFill>
                <a:srgbClr val="463200"/>
              </a:solidFill>
              <a:latin typeface="Arial" panose="020B0604020202020204" pitchFamily="34" charset="0"/>
              <a:cs typeface="Arial" panose="020B0604020202020204" pitchFamily="34" charset="0"/>
            </a:endParaRPr>
          </a:p>
        </p:txBody>
      </p:sp>
      <p:sp>
        <p:nvSpPr>
          <p:cNvPr id="14" name="Left Brace 13"/>
          <p:cNvSpPr/>
          <p:nvPr/>
        </p:nvSpPr>
        <p:spPr>
          <a:xfrm rot="16200000">
            <a:off x="5346642" y="2780472"/>
            <a:ext cx="204787" cy="698500"/>
          </a:xfrm>
          <a:prstGeom prst="leftBrace">
            <a:avLst>
              <a:gd name="adj1" fmla="val 8333"/>
              <a:gd name="adj2" fmla="val 51235"/>
            </a:avLst>
          </a:prstGeom>
          <a:noFill/>
          <a:ln w="9525" cap="flat" cmpd="sng" algn="ctr">
            <a:solidFill>
              <a:srgbClr val="463200"/>
            </a:solidFill>
            <a:prstDash val="solid"/>
          </a:ln>
          <a:effectLst/>
        </p:spPr>
        <p:txBody>
          <a:bodyPr anchor="ctr"/>
          <a:lstStyle/>
          <a:p>
            <a:pPr algn="ctr" defTabSz="685800">
              <a:lnSpc>
                <a:spcPct val="150000"/>
              </a:lnSpc>
              <a:defRPr/>
            </a:pPr>
            <a:endParaRPr lang="en-GB" sz="1350" kern="0">
              <a:solidFill>
                <a:srgbClr val="463200"/>
              </a:solidFill>
              <a:latin typeface="Arial" panose="020B0604020202020204" pitchFamily="34" charset="0"/>
              <a:cs typeface="Arial" panose="020B0604020202020204" pitchFamily="34" charset="0"/>
            </a:endParaRPr>
          </a:p>
        </p:txBody>
      </p:sp>
      <p:sp>
        <p:nvSpPr>
          <p:cNvPr id="15" name="TextBox 14"/>
          <p:cNvSpPr txBox="1"/>
          <p:nvPr/>
        </p:nvSpPr>
        <p:spPr>
          <a:xfrm>
            <a:off x="5004929" y="3259989"/>
            <a:ext cx="979535" cy="300082"/>
          </a:xfrm>
          <a:prstGeom prst="rect">
            <a:avLst/>
          </a:prstGeom>
          <a:noFill/>
        </p:spPr>
        <p:txBody>
          <a:bodyPr wrap="square">
            <a:spAutoFit/>
          </a:bodyPr>
          <a:lstStyle/>
          <a:p>
            <a:pPr>
              <a:lnSpc>
                <a:spcPct val="150000"/>
              </a:lnSpc>
            </a:pPr>
            <a:r>
              <a:rPr lang="en-US" sz="900" dirty="0">
                <a:latin typeface="Arial" panose="020B0604020202020204" pitchFamily="34" charset="0"/>
                <a:cs typeface="Arial" panose="020B0604020202020204" pitchFamily="34" charset="0"/>
              </a:rPr>
              <a:t>Site </a:t>
            </a:r>
            <a:r>
              <a:rPr lang="en-US" sz="900" dirty="0" smtClean="0">
                <a:latin typeface="Arial" panose="020B0604020202020204" pitchFamily="34" charset="0"/>
                <a:cs typeface="Arial" panose="020B0604020202020204" pitchFamily="34" charset="0"/>
              </a:rPr>
              <a:t>category</a:t>
            </a:r>
            <a:endParaRPr lang="en-GB" sz="900" dirty="0">
              <a:latin typeface="Arial" panose="020B0604020202020204" pitchFamily="34" charset="0"/>
              <a:cs typeface="Arial" panose="020B0604020202020204" pitchFamily="34" charset="0"/>
            </a:endParaRPr>
          </a:p>
        </p:txBody>
      </p:sp>
      <p:sp>
        <p:nvSpPr>
          <p:cNvPr id="16" name="TextBox 15"/>
          <p:cNvSpPr txBox="1"/>
          <p:nvPr/>
        </p:nvSpPr>
        <p:spPr>
          <a:xfrm>
            <a:off x="5957825" y="4176830"/>
            <a:ext cx="2884477" cy="1938992"/>
          </a:xfrm>
          <a:prstGeom prst="rect">
            <a:avLst/>
          </a:prstGeom>
          <a:noFill/>
          <a:ln w="28575">
            <a:solidFill>
              <a:srgbClr val="C00000"/>
            </a:solidFill>
            <a:prstDash val="lgDash"/>
          </a:ln>
        </p:spPr>
        <p:txBody>
          <a:bodyPr wrap="square">
            <a:spAutoFit/>
          </a:bodyPr>
          <a:lstStyle/>
          <a:p>
            <a:pPr defTabSz="685800">
              <a:lnSpc>
                <a:spcPct val="150000"/>
              </a:lnSpc>
              <a:defRPr/>
            </a:pPr>
            <a:r>
              <a:rPr lang="en-US" sz="1000" b="1" kern="0" dirty="0" smtClean="0">
                <a:solidFill>
                  <a:srgbClr val="463200"/>
                </a:solidFill>
                <a:latin typeface="Arial" panose="020B0604020202020204" pitchFamily="34" charset="0"/>
                <a:cs typeface="Arial" panose="020B0604020202020204" pitchFamily="34" charset="0"/>
              </a:rPr>
              <a:t>0… Shelter Types</a:t>
            </a:r>
          </a:p>
          <a:p>
            <a:pPr marL="171450" indent="-171450" defTabSz="685800">
              <a:lnSpc>
                <a:spcPct val="150000"/>
              </a:lnSpc>
              <a:buFont typeface="Arial" panose="020B0604020202020204" pitchFamily="34" charset="0"/>
              <a:buChar char="•"/>
              <a:defRPr/>
            </a:pPr>
            <a:r>
              <a:rPr lang="en-US" sz="1000" b="1" kern="0" dirty="0" smtClean="0">
                <a:solidFill>
                  <a:srgbClr val="463200"/>
                </a:solidFill>
                <a:latin typeface="Arial" panose="020B0604020202020204" pitchFamily="34" charset="0"/>
                <a:cs typeface="Arial" panose="020B0604020202020204" pitchFamily="34" charset="0"/>
              </a:rPr>
              <a:t>01</a:t>
            </a:r>
            <a:r>
              <a:rPr lang="en-US" sz="1000" kern="0" dirty="0">
                <a:solidFill>
                  <a:srgbClr val="463200"/>
                </a:solidFill>
                <a:latin typeface="Arial" panose="020B0604020202020204" pitchFamily="34" charset="0"/>
                <a:cs typeface="Arial" panose="020B0604020202020204" pitchFamily="34" charset="0"/>
              </a:rPr>
              <a:t>: </a:t>
            </a:r>
            <a:r>
              <a:rPr lang="en-US" sz="1000" kern="0" dirty="0" smtClean="0">
                <a:solidFill>
                  <a:srgbClr val="463200"/>
                </a:solidFill>
                <a:latin typeface="Arial" panose="020B0604020202020204" pitchFamily="34" charset="0"/>
                <a:cs typeface="Arial" panose="020B0604020202020204" pitchFamily="34" charset="0"/>
              </a:rPr>
              <a:t>IS (Informal Settlement)</a:t>
            </a:r>
            <a:endParaRPr lang="en-US" sz="1000" kern="0" dirty="0">
              <a:solidFill>
                <a:srgbClr val="463200"/>
              </a:solidFill>
              <a:latin typeface="Arial" panose="020B0604020202020204" pitchFamily="34" charset="0"/>
              <a:cs typeface="Arial" panose="020B0604020202020204" pitchFamily="34" charset="0"/>
            </a:endParaRPr>
          </a:p>
          <a:p>
            <a:pPr marL="171450" indent="-171450" defTabSz="685800">
              <a:lnSpc>
                <a:spcPct val="150000"/>
              </a:lnSpc>
              <a:buFont typeface="Arial" panose="020B0604020202020204" pitchFamily="34" charset="0"/>
              <a:buChar char="•"/>
              <a:defRPr/>
            </a:pPr>
            <a:r>
              <a:rPr lang="en-US" sz="1000" b="1" kern="0" dirty="0" smtClean="0">
                <a:solidFill>
                  <a:srgbClr val="463200"/>
                </a:solidFill>
                <a:latin typeface="Arial" panose="020B0604020202020204" pitchFamily="34" charset="0"/>
                <a:cs typeface="Arial" panose="020B0604020202020204" pitchFamily="34" charset="0"/>
              </a:rPr>
              <a:t>04</a:t>
            </a:r>
            <a:r>
              <a:rPr lang="en-US" sz="1000" kern="0" dirty="0" smtClean="0">
                <a:solidFill>
                  <a:srgbClr val="463200"/>
                </a:solidFill>
                <a:latin typeface="Arial" panose="020B0604020202020204" pitchFamily="34" charset="0"/>
                <a:cs typeface="Arial" panose="020B0604020202020204" pitchFamily="34" charset="0"/>
              </a:rPr>
              <a:t>: CS (Collective Shelter)</a:t>
            </a:r>
          </a:p>
          <a:p>
            <a:pPr defTabSz="685800">
              <a:lnSpc>
                <a:spcPct val="150000"/>
              </a:lnSpc>
              <a:defRPr/>
            </a:pPr>
            <a:r>
              <a:rPr lang="en-US" sz="1000" b="1" kern="0" dirty="0" smtClean="0">
                <a:solidFill>
                  <a:srgbClr val="463200"/>
                </a:solidFill>
                <a:latin typeface="Arial" panose="020B0604020202020204" pitchFamily="34" charset="0"/>
                <a:cs typeface="Arial" panose="020B0604020202020204" pitchFamily="34" charset="0"/>
              </a:rPr>
              <a:t>3… Public Health Type	</a:t>
            </a:r>
          </a:p>
          <a:p>
            <a:pPr marL="171450" indent="-171450" defTabSz="685800">
              <a:lnSpc>
                <a:spcPct val="150000"/>
              </a:lnSpc>
              <a:buFont typeface="Arial" panose="020B0604020202020204" pitchFamily="34" charset="0"/>
              <a:buChar char="•"/>
              <a:defRPr/>
            </a:pPr>
            <a:r>
              <a:rPr lang="en-US" sz="1000" b="1" kern="0" dirty="0" smtClean="0">
                <a:solidFill>
                  <a:srgbClr val="463200"/>
                </a:solidFill>
                <a:latin typeface="Arial" panose="020B0604020202020204" pitchFamily="34" charset="0"/>
                <a:cs typeface="Arial" panose="020B0604020202020204" pitchFamily="34" charset="0"/>
              </a:rPr>
              <a:t>31</a:t>
            </a:r>
            <a:r>
              <a:rPr lang="en-US" sz="1000" kern="0" dirty="0" smtClean="0">
                <a:solidFill>
                  <a:srgbClr val="463200"/>
                </a:solidFill>
                <a:latin typeface="Arial" panose="020B0604020202020204" pitchFamily="34" charset="0"/>
                <a:cs typeface="Arial" panose="020B0604020202020204" pitchFamily="34" charset="0"/>
              </a:rPr>
              <a:t>: PHC (Primary Healthcare Centre)</a:t>
            </a:r>
          </a:p>
          <a:p>
            <a:pPr marL="171450" indent="-171450" defTabSz="685800">
              <a:lnSpc>
                <a:spcPct val="150000"/>
              </a:lnSpc>
              <a:buFont typeface="Arial" panose="020B0604020202020204" pitchFamily="34" charset="0"/>
              <a:buChar char="•"/>
              <a:defRPr/>
            </a:pPr>
            <a:r>
              <a:rPr lang="en-US" sz="1000" b="1" kern="0" dirty="0" smtClean="0">
                <a:solidFill>
                  <a:srgbClr val="463200"/>
                </a:solidFill>
                <a:latin typeface="Arial" panose="020B0604020202020204" pitchFamily="34" charset="0"/>
                <a:cs typeface="Arial" panose="020B0604020202020204" pitchFamily="34" charset="0"/>
              </a:rPr>
              <a:t>32</a:t>
            </a:r>
            <a:r>
              <a:rPr lang="en-US" sz="1000" kern="0" dirty="0" smtClean="0">
                <a:solidFill>
                  <a:srgbClr val="463200"/>
                </a:solidFill>
                <a:latin typeface="Arial" panose="020B0604020202020204" pitchFamily="34" charset="0"/>
                <a:cs typeface="Arial" panose="020B0604020202020204" pitchFamily="34" charset="0"/>
              </a:rPr>
              <a:t>: SHC (Secondary </a:t>
            </a:r>
            <a:r>
              <a:rPr lang="en-US" sz="1000" kern="0" dirty="0">
                <a:solidFill>
                  <a:srgbClr val="463200"/>
                </a:solidFill>
                <a:latin typeface="Arial" panose="020B0604020202020204" pitchFamily="34" charset="0"/>
                <a:cs typeface="Arial" panose="020B0604020202020204" pitchFamily="34" charset="0"/>
              </a:rPr>
              <a:t>Healthcare Centre</a:t>
            </a:r>
            <a:r>
              <a:rPr lang="en-US" sz="1000" kern="0" dirty="0" smtClean="0">
                <a:solidFill>
                  <a:srgbClr val="463200"/>
                </a:solidFill>
                <a:latin typeface="Arial" panose="020B0604020202020204" pitchFamily="34" charset="0"/>
                <a:cs typeface="Arial" panose="020B0604020202020204" pitchFamily="34" charset="0"/>
              </a:rPr>
              <a:t>)</a:t>
            </a:r>
          </a:p>
          <a:p>
            <a:pPr defTabSz="685800">
              <a:lnSpc>
                <a:spcPct val="150000"/>
              </a:lnSpc>
              <a:defRPr/>
            </a:pPr>
            <a:r>
              <a:rPr lang="en-US" sz="1000" b="1" kern="0" dirty="0" smtClean="0">
                <a:solidFill>
                  <a:srgbClr val="463200"/>
                </a:solidFill>
                <a:latin typeface="Arial" panose="020B0604020202020204" pitchFamily="34" charset="0"/>
                <a:cs typeface="Arial" panose="020B0604020202020204" pitchFamily="34" charset="0"/>
              </a:rPr>
              <a:t>5… Education Type</a:t>
            </a:r>
          </a:p>
          <a:p>
            <a:pPr marL="171450" indent="-171450" defTabSz="685800">
              <a:lnSpc>
                <a:spcPct val="150000"/>
              </a:lnSpc>
              <a:buFont typeface="Arial" panose="020B0604020202020204" pitchFamily="34" charset="0"/>
              <a:buChar char="•"/>
              <a:defRPr/>
            </a:pPr>
            <a:r>
              <a:rPr lang="en-US" sz="1000" b="1" kern="0" dirty="0" smtClean="0">
                <a:solidFill>
                  <a:srgbClr val="463200"/>
                </a:solidFill>
                <a:latin typeface="Arial" panose="020B0604020202020204" pitchFamily="34" charset="0"/>
                <a:cs typeface="Arial" panose="020B0604020202020204" pitchFamily="34" charset="0"/>
              </a:rPr>
              <a:t>56</a:t>
            </a:r>
            <a:r>
              <a:rPr lang="en-US" sz="1000" kern="0" dirty="0" smtClean="0">
                <a:solidFill>
                  <a:srgbClr val="463200"/>
                </a:solidFill>
                <a:latin typeface="Arial" panose="020B0604020202020204" pitchFamily="34" charset="0"/>
                <a:cs typeface="Arial" panose="020B0604020202020204" pitchFamily="34" charset="0"/>
              </a:rPr>
              <a:t>: Technical School</a:t>
            </a:r>
          </a:p>
        </p:txBody>
      </p:sp>
      <p:sp>
        <p:nvSpPr>
          <p:cNvPr id="17" name="Left Brace 16"/>
          <p:cNvSpPr/>
          <p:nvPr/>
        </p:nvSpPr>
        <p:spPr>
          <a:xfrm rot="16200000">
            <a:off x="6609567" y="2633690"/>
            <a:ext cx="204787" cy="955675"/>
          </a:xfrm>
          <a:prstGeom prst="leftBrace">
            <a:avLst>
              <a:gd name="adj1" fmla="val 8333"/>
              <a:gd name="adj2" fmla="val 51235"/>
            </a:avLst>
          </a:prstGeom>
          <a:noFill/>
          <a:ln w="9525" cap="flat" cmpd="sng" algn="ctr">
            <a:solidFill>
              <a:srgbClr val="463200"/>
            </a:solidFill>
            <a:prstDash val="solid"/>
          </a:ln>
          <a:effectLst/>
        </p:spPr>
        <p:txBody>
          <a:bodyPr anchor="ctr"/>
          <a:lstStyle/>
          <a:p>
            <a:pPr algn="ctr" defTabSz="685800">
              <a:lnSpc>
                <a:spcPct val="150000"/>
              </a:lnSpc>
              <a:defRPr/>
            </a:pPr>
            <a:endParaRPr lang="en-GB" sz="1350" kern="0">
              <a:solidFill>
                <a:srgbClr val="463200"/>
              </a:solidFill>
              <a:latin typeface="Arial" panose="020B0604020202020204" pitchFamily="34" charset="0"/>
              <a:cs typeface="Arial" panose="020B0604020202020204" pitchFamily="34" charset="0"/>
            </a:endParaRPr>
          </a:p>
        </p:txBody>
      </p:sp>
      <p:sp>
        <p:nvSpPr>
          <p:cNvPr id="18" name="TextBox 17"/>
          <p:cNvSpPr txBox="1"/>
          <p:nvPr/>
        </p:nvSpPr>
        <p:spPr>
          <a:xfrm>
            <a:off x="6101646" y="3259989"/>
            <a:ext cx="1343387" cy="507831"/>
          </a:xfrm>
          <a:prstGeom prst="rect">
            <a:avLst/>
          </a:prstGeom>
          <a:noFill/>
        </p:spPr>
        <p:txBody>
          <a:bodyPr wrap="square">
            <a:spAutoFit/>
          </a:bodyPr>
          <a:lstStyle/>
          <a:p>
            <a:pPr algn="ctr">
              <a:lnSpc>
                <a:spcPct val="150000"/>
              </a:lnSpc>
            </a:pPr>
            <a:r>
              <a:rPr lang="en-US" sz="900" dirty="0">
                <a:latin typeface="Arial" panose="020B0604020202020204" pitchFamily="34" charset="0"/>
                <a:cs typeface="Arial" panose="020B0604020202020204" pitchFamily="34" charset="0"/>
              </a:rPr>
              <a:t>Number </a:t>
            </a:r>
            <a:r>
              <a:rPr lang="en-US" sz="900" dirty="0" smtClean="0">
                <a:latin typeface="Arial" panose="020B0604020202020204" pitchFamily="34" charset="0"/>
                <a:cs typeface="Arial" panose="020B0604020202020204" pitchFamily="34" charset="0"/>
              </a:rPr>
              <a:t>in </a:t>
            </a:r>
            <a:r>
              <a:rPr lang="en-US" sz="900" dirty="0">
                <a:latin typeface="Arial" panose="020B0604020202020204" pitchFamily="34" charset="0"/>
                <a:cs typeface="Arial" panose="020B0604020202020204" pitchFamily="34" charset="0"/>
              </a:rPr>
              <a:t>the cadastral</a:t>
            </a:r>
            <a:endParaRPr lang="en-GB" sz="900" dirty="0">
              <a:latin typeface="Arial" panose="020B0604020202020204" pitchFamily="34" charset="0"/>
              <a:cs typeface="Arial" panose="020B0604020202020204" pitchFamily="34" charset="0"/>
            </a:endParaRPr>
          </a:p>
        </p:txBody>
      </p:sp>
      <p:cxnSp>
        <p:nvCxnSpPr>
          <p:cNvPr id="19" name="Elbow Connector 18"/>
          <p:cNvCxnSpPr/>
          <p:nvPr/>
        </p:nvCxnSpPr>
        <p:spPr>
          <a:xfrm rot="16200000" flipH="1">
            <a:off x="5429439" y="3607541"/>
            <a:ext cx="547982" cy="508790"/>
          </a:xfrm>
          <a:prstGeom prst="bentConnector3">
            <a:avLst>
              <a:gd name="adj1" fmla="val 50000"/>
            </a:avLst>
          </a:prstGeom>
          <a:ln w="3175">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52400" y="6130690"/>
            <a:ext cx="5296635" cy="553998"/>
          </a:xfrm>
          <a:prstGeom prst="rect">
            <a:avLst/>
          </a:prstGeom>
          <a:noFill/>
          <a:ln w="9525">
            <a:solidFill>
              <a:schemeClr val="tx2"/>
            </a:solidFill>
            <a:prstDash val="solid"/>
          </a:ln>
        </p:spPr>
        <p:txBody>
          <a:bodyPr wrap="square">
            <a:spAutoFit/>
          </a:bodyPr>
          <a:lstStyle/>
          <a:p>
            <a:pPr defTabSz="685800">
              <a:lnSpc>
                <a:spcPct val="150000"/>
              </a:lnSpc>
              <a:defRPr/>
            </a:pPr>
            <a:r>
              <a:rPr lang="en-US" sz="1000" b="1" i="1" kern="0" dirty="0" smtClean="0">
                <a:solidFill>
                  <a:srgbClr val="463200"/>
                </a:solidFill>
                <a:latin typeface="Arial" panose="020B0604020202020204" pitchFamily="34" charset="0"/>
                <a:cs typeface="Arial" panose="020B0604020202020204" pitchFamily="34" charset="0"/>
              </a:rPr>
              <a:t>Education sector: </a:t>
            </a:r>
            <a:r>
              <a:rPr lang="en-US" sz="1000" i="1" kern="0" dirty="0" smtClean="0">
                <a:solidFill>
                  <a:srgbClr val="463200"/>
                </a:solidFill>
                <a:latin typeface="Arial" panose="020B0604020202020204" pitchFamily="34" charset="0"/>
                <a:cs typeface="Arial" panose="020B0604020202020204" pitchFamily="34" charset="0"/>
              </a:rPr>
              <a:t>uses CERD numbers instead (</a:t>
            </a:r>
            <a:r>
              <a:rPr lang="en-GB" sz="1000" i="1" kern="0" dirty="0" smtClean="0">
                <a:solidFill>
                  <a:srgbClr val="463200"/>
                </a:solidFill>
                <a:latin typeface="Arial" panose="020B0604020202020204" pitchFamily="34" charset="0"/>
                <a:cs typeface="Arial" panose="020B0604020202020204" pitchFamily="34" charset="0"/>
              </a:rPr>
              <a:t>Public </a:t>
            </a:r>
            <a:r>
              <a:rPr lang="en-GB" sz="1000" i="1" kern="0" dirty="0">
                <a:solidFill>
                  <a:srgbClr val="463200"/>
                </a:solidFill>
                <a:latin typeface="Arial" panose="020B0604020202020204" pitchFamily="34" charset="0"/>
                <a:cs typeface="Arial" panose="020B0604020202020204" pitchFamily="34" charset="0"/>
              </a:rPr>
              <a:t>Schools: 1 to </a:t>
            </a:r>
            <a:r>
              <a:rPr lang="en-GB" sz="1000" i="1" kern="0" dirty="0" smtClean="0">
                <a:solidFill>
                  <a:srgbClr val="463200"/>
                </a:solidFill>
                <a:latin typeface="Arial" panose="020B0604020202020204" pitchFamily="34" charset="0"/>
                <a:cs typeface="Arial" panose="020B0604020202020204" pitchFamily="34" charset="0"/>
              </a:rPr>
              <a:t>4,999, Free </a:t>
            </a:r>
            <a:r>
              <a:rPr lang="en-GB" sz="1000" i="1" kern="0" dirty="0">
                <a:solidFill>
                  <a:srgbClr val="463200"/>
                </a:solidFill>
                <a:latin typeface="Arial" panose="020B0604020202020204" pitchFamily="34" charset="0"/>
                <a:cs typeface="Arial" panose="020B0604020202020204" pitchFamily="34" charset="0"/>
              </a:rPr>
              <a:t>Private Schools: 5,000 to </a:t>
            </a:r>
            <a:r>
              <a:rPr lang="en-GB" sz="1000" i="1" kern="0" dirty="0" smtClean="0">
                <a:solidFill>
                  <a:srgbClr val="463200"/>
                </a:solidFill>
                <a:latin typeface="Arial" panose="020B0604020202020204" pitchFamily="34" charset="0"/>
                <a:cs typeface="Arial" panose="020B0604020202020204" pitchFamily="34" charset="0"/>
              </a:rPr>
              <a:t>6,999, Private </a:t>
            </a:r>
            <a:r>
              <a:rPr lang="en-GB" sz="1000" i="1" kern="0" dirty="0">
                <a:solidFill>
                  <a:srgbClr val="463200"/>
                </a:solidFill>
                <a:latin typeface="Arial" panose="020B0604020202020204" pitchFamily="34" charset="0"/>
                <a:cs typeface="Arial" panose="020B0604020202020204" pitchFamily="34" charset="0"/>
              </a:rPr>
              <a:t>Schools: 7,000 to </a:t>
            </a:r>
            <a:r>
              <a:rPr lang="en-GB" sz="1000" i="1" kern="0" dirty="0" smtClean="0">
                <a:solidFill>
                  <a:srgbClr val="463200"/>
                </a:solidFill>
                <a:latin typeface="Arial" panose="020B0604020202020204" pitchFamily="34" charset="0"/>
                <a:cs typeface="Arial" panose="020B0604020202020204" pitchFamily="34" charset="0"/>
              </a:rPr>
              <a:t>9,999)</a:t>
            </a:r>
            <a:endParaRPr lang="en-US" sz="1000" i="1" kern="0" dirty="0" smtClean="0">
              <a:solidFill>
                <a:srgbClr val="4632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042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rmAutofit fontScale="77500" lnSpcReduction="20000"/>
          </a:bodyPr>
          <a:lstStyle/>
          <a:p>
            <a:pPr>
              <a:lnSpc>
                <a:spcPct val="150000"/>
              </a:lnSpc>
            </a:pPr>
            <a:r>
              <a:rPr lang="en-US" dirty="0" smtClean="0">
                <a:latin typeface="Arial" panose="020B0604020202020204" pitchFamily="34" charset="0"/>
                <a:cs typeface="Arial" panose="020B0604020202020204" pitchFamily="34" charset="0"/>
              </a:rPr>
              <a:t>P-CODES</a:t>
            </a:r>
            <a:endParaRPr lang="en-US" dirty="0">
              <a:latin typeface="Arial" panose="020B0604020202020204" pitchFamily="34" charset="0"/>
              <a:cs typeface="Arial" panose="020B0604020202020204" pitchFamily="34" charset="0"/>
            </a:endParaRPr>
          </a:p>
        </p:txBody>
      </p:sp>
      <p:pic>
        <p:nvPicPr>
          <p:cNvPr id="20"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286000"/>
            <a:ext cx="5962650" cy="361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08656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80AAB0CE-17F5-4234-BE91-4DF849E7DF84}">
  <ds:schemaRefs>
    <ds:schemaRef ds:uri="ESRI.ArcGIS.Mapping.OfficeIntegration.PowerPointInfo"/>
  </ds:schemaRefs>
</ds:datastoreItem>
</file>

<file path=customXml/itemProps10.xml><?xml version="1.0" encoding="utf-8"?>
<ds:datastoreItem xmlns:ds="http://schemas.openxmlformats.org/officeDocument/2006/customXml" ds:itemID="{F0F30074-536A-41B9-A639-7973D8B54D39}">
  <ds:schemaRefs>
    <ds:schemaRef ds:uri="ESRI.ArcGIS.Mapping.OfficeIntegration.PowerPointInfo"/>
  </ds:schemaRefs>
</ds:datastoreItem>
</file>

<file path=customXml/itemProps11.xml><?xml version="1.0" encoding="utf-8"?>
<ds:datastoreItem xmlns:ds="http://schemas.openxmlformats.org/officeDocument/2006/customXml" ds:itemID="{E61F1912-4D1C-4498-9037-2807865AE583}">
  <ds:schemaRefs>
    <ds:schemaRef ds:uri="ESRI.ArcGIS.Mapping.OfficeIntegration.PowerPointInfo"/>
  </ds:schemaRefs>
</ds:datastoreItem>
</file>

<file path=customXml/itemProps12.xml><?xml version="1.0" encoding="utf-8"?>
<ds:datastoreItem xmlns:ds="http://schemas.openxmlformats.org/officeDocument/2006/customXml" ds:itemID="{810B09C4-8DF1-4F22-82DA-AA51AD981165}">
  <ds:schemaRefs>
    <ds:schemaRef ds:uri="ESRI.ArcGIS.Mapping.OfficeIntegration.PowerPointInfo"/>
  </ds:schemaRefs>
</ds:datastoreItem>
</file>

<file path=customXml/itemProps13.xml><?xml version="1.0" encoding="utf-8"?>
<ds:datastoreItem xmlns:ds="http://schemas.openxmlformats.org/officeDocument/2006/customXml" ds:itemID="{940D170F-DA35-405D-9E4F-B6D63931D2EC}">
  <ds:schemaRefs>
    <ds:schemaRef ds:uri="ESRI.ArcGIS.Mapping.OfficeIntegration.PowerPointInfo"/>
  </ds:schemaRefs>
</ds:datastoreItem>
</file>

<file path=customXml/itemProps14.xml><?xml version="1.0" encoding="utf-8"?>
<ds:datastoreItem xmlns:ds="http://schemas.openxmlformats.org/officeDocument/2006/customXml" ds:itemID="{2541691C-400A-49A7-A827-57EEB8B85CA0}">
  <ds:schemaRefs>
    <ds:schemaRef ds:uri="ESRI.ArcGIS.Mapping.OfficeIntegration.PowerPointInfo"/>
  </ds:schemaRefs>
</ds:datastoreItem>
</file>

<file path=customXml/itemProps15.xml><?xml version="1.0" encoding="utf-8"?>
<ds:datastoreItem xmlns:ds="http://schemas.openxmlformats.org/officeDocument/2006/customXml" ds:itemID="{895623D8-4F16-4015-A095-BEA8681DD954}">
  <ds:schemaRefs>
    <ds:schemaRef ds:uri="ESRI.ArcGIS.Mapping.OfficeIntegration.PowerPointInfo"/>
  </ds:schemaRefs>
</ds:datastoreItem>
</file>

<file path=customXml/itemProps16.xml><?xml version="1.0" encoding="utf-8"?>
<ds:datastoreItem xmlns:ds="http://schemas.openxmlformats.org/officeDocument/2006/customXml" ds:itemID="{6104F155-48DF-4115-9241-FBFC9B9BB01D}">
  <ds:schemaRefs>
    <ds:schemaRef ds:uri="ESRI.ArcGIS.Mapping.OfficeIntegration.PowerPointInfo"/>
  </ds:schemaRefs>
</ds:datastoreItem>
</file>

<file path=customXml/itemProps17.xml><?xml version="1.0" encoding="utf-8"?>
<ds:datastoreItem xmlns:ds="http://schemas.openxmlformats.org/officeDocument/2006/customXml" ds:itemID="{72BCBCC0-0817-4D09-8692-8BB2AC8CA169}">
  <ds:schemaRefs>
    <ds:schemaRef ds:uri="ESRI.ArcGIS.Mapping.OfficeIntegration.PowerPointInfo"/>
  </ds:schemaRefs>
</ds:datastoreItem>
</file>

<file path=customXml/itemProps18.xml><?xml version="1.0" encoding="utf-8"?>
<ds:datastoreItem xmlns:ds="http://schemas.openxmlformats.org/officeDocument/2006/customXml" ds:itemID="{CB99B8C3-10F3-4298-BF05-748CF37DBA47}">
  <ds:schemaRefs>
    <ds:schemaRef ds:uri="ESRI.ArcGIS.Mapping.OfficeIntegration.PowerPointInfo"/>
  </ds:schemaRefs>
</ds:datastoreItem>
</file>

<file path=customXml/itemProps19.xml><?xml version="1.0" encoding="utf-8"?>
<ds:datastoreItem xmlns:ds="http://schemas.openxmlformats.org/officeDocument/2006/customXml" ds:itemID="{F0CEBCF8-71D4-4DDF-A5B2-884C83B41A3A}">
  <ds:schemaRefs>
    <ds:schemaRef ds:uri="ESRI.ArcGIS.Mapping.OfficeIntegration.PowerPointInfo"/>
  </ds:schemaRefs>
</ds:datastoreItem>
</file>

<file path=customXml/itemProps2.xml><?xml version="1.0" encoding="utf-8"?>
<ds:datastoreItem xmlns:ds="http://schemas.openxmlformats.org/officeDocument/2006/customXml" ds:itemID="{1ADC45B7-564A-44D7-9A64-B0363797C654}">
  <ds:schemaRefs>
    <ds:schemaRef ds:uri="ESRI.ArcGIS.Mapping.OfficeIntegration.PowerPointInfo"/>
  </ds:schemaRefs>
</ds:datastoreItem>
</file>

<file path=customXml/itemProps20.xml><?xml version="1.0" encoding="utf-8"?>
<ds:datastoreItem xmlns:ds="http://schemas.openxmlformats.org/officeDocument/2006/customXml" ds:itemID="{444E87A2-8303-456B-9BAD-99140C2CEB44}">
  <ds:schemaRefs>
    <ds:schemaRef ds:uri="ESRI.ArcGIS.Mapping.OfficeIntegration.PowerPointInfo"/>
  </ds:schemaRefs>
</ds:datastoreItem>
</file>

<file path=customXml/itemProps21.xml><?xml version="1.0" encoding="utf-8"?>
<ds:datastoreItem xmlns:ds="http://schemas.openxmlformats.org/officeDocument/2006/customXml" ds:itemID="{723FECC9-D359-4D6A-9B8B-09CB7C26C88C}">
  <ds:schemaRefs>
    <ds:schemaRef ds:uri="ESRI.ArcGIS.Mapping.OfficeIntegration.PowerPointInfo"/>
  </ds:schemaRefs>
</ds:datastoreItem>
</file>

<file path=customXml/itemProps22.xml><?xml version="1.0" encoding="utf-8"?>
<ds:datastoreItem xmlns:ds="http://schemas.openxmlformats.org/officeDocument/2006/customXml" ds:itemID="{66BC47EB-1080-40DD-AFBF-E531ADA6FC9D}">
  <ds:schemaRefs>
    <ds:schemaRef ds:uri="ESRI.ArcGIS.Mapping.OfficeIntegration.PowerPointInfo"/>
  </ds:schemaRefs>
</ds:datastoreItem>
</file>

<file path=customXml/itemProps23.xml><?xml version="1.0" encoding="utf-8"?>
<ds:datastoreItem xmlns:ds="http://schemas.openxmlformats.org/officeDocument/2006/customXml" ds:itemID="{87C181C9-C0DA-4462-8CCA-9CD0086E6764}">
  <ds:schemaRefs>
    <ds:schemaRef ds:uri="ESRI.ArcGIS.Mapping.OfficeIntegration.PowerPointInfo"/>
  </ds:schemaRefs>
</ds:datastoreItem>
</file>

<file path=customXml/itemProps24.xml><?xml version="1.0" encoding="utf-8"?>
<ds:datastoreItem xmlns:ds="http://schemas.openxmlformats.org/officeDocument/2006/customXml" ds:itemID="{EB75FE62-B6F2-4DC3-A709-520C31C99E3B}">
  <ds:schemaRefs>
    <ds:schemaRef ds:uri="ESRI.ArcGIS.Mapping.OfficeIntegration.PowerPointInfo"/>
  </ds:schemaRefs>
</ds:datastoreItem>
</file>

<file path=customXml/itemProps25.xml><?xml version="1.0" encoding="utf-8"?>
<ds:datastoreItem xmlns:ds="http://schemas.openxmlformats.org/officeDocument/2006/customXml" ds:itemID="{2916DF95-287F-4916-99C8-25078F35BDE0}">
  <ds:schemaRefs>
    <ds:schemaRef ds:uri="ESRI.ArcGIS.Mapping.OfficeIntegration.PowerPointInfo"/>
  </ds:schemaRefs>
</ds:datastoreItem>
</file>

<file path=customXml/itemProps26.xml><?xml version="1.0" encoding="utf-8"?>
<ds:datastoreItem xmlns:ds="http://schemas.openxmlformats.org/officeDocument/2006/customXml" ds:itemID="{BD79F109-E034-45BF-B6DB-3FE0AB8BAC35}">
  <ds:schemaRefs>
    <ds:schemaRef ds:uri="ESRI.ArcGIS.Mapping.OfficeIntegration.PowerPointInfo"/>
  </ds:schemaRefs>
</ds:datastoreItem>
</file>

<file path=customXml/itemProps27.xml><?xml version="1.0" encoding="utf-8"?>
<ds:datastoreItem xmlns:ds="http://schemas.openxmlformats.org/officeDocument/2006/customXml" ds:itemID="{194864F9-F8BA-4AF8-9481-728B765A4DF2}">
  <ds:schemaRefs>
    <ds:schemaRef ds:uri="ESRI.ArcGIS.Mapping.OfficeIntegration.PowerPointInfo"/>
  </ds:schemaRefs>
</ds:datastoreItem>
</file>

<file path=customXml/itemProps28.xml><?xml version="1.0" encoding="utf-8"?>
<ds:datastoreItem xmlns:ds="http://schemas.openxmlformats.org/officeDocument/2006/customXml" ds:itemID="{3DB813C6-89EF-4FB4-B3ED-6A2D90DEC73F}">
  <ds:schemaRefs>
    <ds:schemaRef ds:uri="ESRI.ArcGIS.Mapping.OfficeIntegration.PowerPointInfo"/>
  </ds:schemaRefs>
</ds:datastoreItem>
</file>

<file path=customXml/itemProps29.xml><?xml version="1.0" encoding="utf-8"?>
<ds:datastoreItem xmlns:ds="http://schemas.openxmlformats.org/officeDocument/2006/customXml" ds:itemID="{5A1C716B-5953-41CE-8B16-A03C8F93D516}">
  <ds:schemaRefs>
    <ds:schemaRef ds:uri="ESRI.ArcGIS.Mapping.OfficeIntegration.PowerPointInfo"/>
  </ds:schemaRefs>
</ds:datastoreItem>
</file>

<file path=customXml/itemProps3.xml><?xml version="1.0" encoding="utf-8"?>
<ds:datastoreItem xmlns:ds="http://schemas.openxmlformats.org/officeDocument/2006/customXml" ds:itemID="{04492861-499A-4046-96BC-A2DA1D6E8819}">
  <ds:schemaRefs>
    <ds:schemaRef ds:uri="ESRI.ArcGIS.Mapping.OfficeIntegration.PowerPointInfo"/>
  </ds:schemaRefs>
</ds:datastoreItem>
</file>

<file path=customXml/itemProps30.xml><?xml version="1.0" encoding="utf-8"?>
<ds:datastoreItem xmlns:ds="http://schemas.openxmlformats.org/officeDocument/2006/customXml" ds:itemID="{4ED07E9B-7888-44E0-A966-4708961EF56E}">
  <ds:schemaRefs>
    <ds:schemaRef ds:uri="ESRI.ArcGIS.Mapping.OfficeIntegration.PowerPointInfo"/>
  </ds:schemaRefs>
</ds:datastoreItem>
</file>

<file path=customXml/itemProps31.xml><?xml version="1.0" encoding="utf-8"?>
<ds:datastoreItem xmlns:ds="http://schemas.openxmlformats.org/officeDocument/2006/customXml" ds:itemID="{5D4564DA-8FEC-40FD-AF93-5A1F8A60F42C}">
  <ds:schemaRefs>
    <ds:schemaRef ds:uri="ESRI.ArcGIS.Mapping.OfficeIntegration.PowerPointInfo"/>
  </ds:schemaRefs>
</ds:datastoreItem>
</file>

<file path=customXml/itemProps32.xml><?xml version="1.0" encoding="utf-8"?>
<ds:datastoreItem xmlns:ds="http://schemas.openxmlformats.org/officeDocument/2006/customXml" ds:itemID="{4C80FFA7-A436-478E-AA79-F721E17D3836}">
  <ds:schemaRefs>
    <ds:schemaRef ds:uri="ESRI.ArcGIS.Mapping.OfficeIntegration.PowerPointInfo"/>
  </ds:schemaRefs>
</ds:datastoreItem>
</file>

<file path=customXml/itemProps33.xml><?xml version="1.0" encoding="utf-8"?>
<ds:datastoreItem xmlns:ds="http://schemas.openxmlformats.org/officeDocument/2006/customXml" ds:itemID="{30EB2C21-BCD3-4BC1-9FCB-5870A3D67C54}">
  <ds:schemaRefs>
    <ds:schemaRef ds:uri="ESRI.ArcGIS.Mapping.OfficeIntegration.PowerPointInfo"/>
  </ds:schemaRefs>
</ds:datastoreItem>
</file>

<file path=customXml/itemProps34.xml><?xml version="1.0" encoding="utf-8"?>
<ds:datastoreItem xmlns:ds="http://schemas.openxmlformats.org/officeDocument/2006/customXml" ds:itemID="{8C71AF99-CEC8-4148-B78B-4C07F4227DC7}">
  <ds:schemaRefs>
    <ds:schemaRef ds:uri="ESRI.ArcGIS.Mapping.OfficeIntegration.PowerPointInfo"/>
  </ds:schemaRefs>
</ds:datastoreItem>
</file>

<file path=customXml/itemProps35.xml><?xml version="1.0" encoding="utf-8"?>
<ds:datastoreItem xmlns:ds="http://schemas.openxmlformats.org/officeDocument/2006/customXml" ds:itemID="{21124186-DDC8-49AD-BB8B-48D9F84B9324}">
  <ds:schemaRefs>
    <ds:schemaRef ds:uri="ESRI.ArcGIS.Mapping.OfficeIntegration.PowerPointInfo"/>
  </ds:schemaRefs>
</ds:datastoreItem>
</file>

<file path=customXml/itemProps36.xml><?xml version="1.0" encoding="utf-8"?>
<ds:datastoreItem xmlns:ds="http://schemas.openxmlformats.org/officeDocument/2006/customXml" ds:itemID="{4BF73DBB-F287-4AA1-B6F3-8983314B0ED6}">
  <ds:schemaRefs>
    <ds:schemaRef ds:uri="ESRI.ArcGIS.Mapping.OfficeIntegration.PowerPointInfo"/>
  </ds:schemaRefs>
</ds:datastoreItem>
</file>

<file path=customXml/itemProps37.xml><?xml version="1.0" encoding="utf-8"?>
<ds:datastoreItem xmlns:ds="http://schemas.openxmlformats.org/officeDocument/2006/customXml" ds:itemID="{495C1CA5-37A2-4E3B-AC77-FD06922D4F4B}">
  <ds:schemaRefs>
    <ds:schemaRef ds:uri="ESRI.ArcGIS.Mapping.OfficeIntegration.PowerPointInfo"/>
  </ds:schemaRefs>
</ds:datastoreItem>
</file>

<file path=customXml/itemProps38.xml><?xml version="1.0" encoding="utf-8"?>
<ds:datastoreItem xmlns:ds="http://schemas.openxmlformats.org/officeDocument/2006/customXml" ds:itemID="{CACC28AB-84F6-45A9-91CE-3C8003BA6055}">
  <ds:schemaRefs>
    <ds:schemaRef ds:uri="ESRI.ArcGIS.Mapping.OfficeIntegration.PowerPointInfo"/>
  </ds:schemaRefs>
</ds:datastoreItem>
</file>

<file path=customXml/itemProps39.xml><?xml version="1.0" encoding="utf-8"?>
<ds:datastoreItem xmlns:ds="http://schemas.openxmlformats.org/officeDocument/2006/customXml" ds:itemID="{00D07A8B-C406-469F-9DCA-1EAB01968B0F}">
  <ds:schemaRefs>
    <ds:schemaRef ds:uri="ESRI.ArcGIS.Mapping.OfficeIntegration.PowerPointInfo"/>
  </ds:schemaRefs>
</ds:datastoreItem>
</file>

<file path=customXml/itemProps4.xml><?xml version="1.0" encoding="utf-8"?>
<ds:datastoreItem xmlns:ds="http://schemas.openxmlformats.org/officeDocument/2006/customXml" ds:itemID="{BF00B776-0B86-4A20-84FC-099013E190EB}">
  <ds:schemaRefs>
    <ds:schemaRef ds:uri="ESRI.ArcGIS.Mapping.OfficeIntegration.PowerPointInfo"/>
  </ds:schemaRefs>
</ds:datastoreItem>
</file>

<file path=customXml/itemProps40.xml><?xml version="1.0" encoding="utf-8"?>
<ds:datastoreItem xmlns:ds="http://schemas.openxmlformats.org/officeDocument/2006/customXml" ds:itemID="{472C844E-687E-4AD4-B2B8-38A7E35DCB04}">
  <ds:schemaRefs>
    <ds:schemaRef ds:uri="ESRI.ArcGIS.Mapping.OfficeIntegration.PowerPointInfo"/>
  </ds:schemaRefs>
</ds:datastoreItem>
</file>

<file path=customXml/itemProps41.xml><?xml version="1.0" encoding="utf-8"?>
<ds:datastoreItem xmlns:ds="http://schemas.openxmlformats.org/officeDocument/2006/customXml" ds:itemID="{CDD71618-028A-44CD-A17D-CAFD4C865E6B}">
  <ds:schemaRefs>
    <ds:schemaRef ds:uri="ESRI.ArcGIS.Mapping.OfficeIntegration.PowerPointInfo"/>
  </ds:schemaRefs>
</ds:datastoreItem>
</file>

<file path=customXml/itemProps42.xml><?xml version="1.0" encoding="utf-8"?>
<ds:datastoreItem xmlns:ds="http://schemas.openxmlformats.org/officeDocument/2006/customXml" ds:itemID="{0BE105B8-6528-4129-A560-BCB710BDF3D0}">
  <ds:schemaRefs>
    <ds:schemaRef ds:uri="ESRI.ArcGIS.Mapping.OfficeIntegration.PowerPointInfo"/>
  </ds:schemaRefs>
</ds:datastoreItem>
</file>

<file path=customXml/itemProps43.xml><?xml version="1.0" encoding="utf-8"?>
<ds:datastoreItem xmlns:ds="http://schemas.openxmlformats.org/officeDocument/2006/customXml" ds:itemID="{1E4B7A1E-63E0-43D9-A4BD-2A32A9AF563B}">
  <ds:schemaRefs>
    <ds:schemaRef ds:uri="ESRI.ArcGIS.Mapping.OfficeIntegration.PowerPointInfo"/>
  </ds:schemaRefs>
</ds:datastoreItem>
</file>

<file path=customXml/itemProps44.xml><?xml version="1.0" encoding="utf-8"?>
<ds:datastoreItem xmlns:ds="http://schemas.openxmlformats.org/officeDocument/2006/customXml" ds:itemID="{A3982096-1E8B-41B8-ABF3-79682E2E2B34}">
  <ds:schemaRefs>
    <ds:schemaRef ds:uri="ESRI.ArcGIS.Mapping.OfficeIntegration.PowerPointInfo"/>
  </ds:schemaRefs>
</ds:datastoreItem>
</file>

<file path=customXml/itemProps45.xml><?xml version="1.0" encoding="utf-8"?>
<ds:datastoreItem xmlns:ds="http://schemas.openxmlformats.org/officeDocument/2006/customXml" ds:itemID="{F5AACD4B-9461-4562-89AD-C132476B7C18}">
  <ds:schemaRefs>
    <ds:schemaRef ds:uri="ESRI.ArcGIS.Mapping.OfficeIntegration.PowerPointInfo"/>
  </ds:schemaRefs>
</ds:datastoreItem>
</file>

<file path=customXml/itemProps46.xml><?xml version="1.0" encoding="utf-8"?>
<ds:datastoreItem xmlns:ds="http://schemas.openxmlformats.org/officeDocument/2006/customXml" ds:itemID="{30C267EA-50C0-44B5-B72D-BC8BD6175D39}">
  <ds:schemaRefs>
    <ds:schemaRef ds:uri="ESRI.ArcGIS.Mapping.OfficeIntegration.PowerPointInfo"/>
  </ds:schemaRefs>
</ds:datastoreItem>
</file>

<file path=customXml/itemProps47.xml><?xml version="1.0" encoding="utf-8"?>
<ds:datastoreItem xmlns:ds="http://schemas.openxmlformats.org/officeDocument/2006/customXml" ds:itemID="{F3FA8BC4-C808-4E3B-8A79-874EB3CC80EE}">
  <ds:schemaRefs>
    <ds:schemaRef ds:uri="ESRI.ArcGIS.Mapping.OfficeIntegration.PowerPointInfo"/>
  </ds:schemaRefs>
</ds:datastoreItem>
</file>

<file path=customXml/itemProps48.xml><?xml version="1.0" encoding="utf-8"?>
<ds:datastoreItem xmlns:ds="http://schemas.openxmlformats.org/officeDocument/2006/customXml" ds:itemID="{9E905BBD-51F2-44F2-9945-169ECD263F83}">
  <ds:schemaRefs>
    <ds:schemaRef ds:uri="ESRI.ArcGIS.Mapping.OfficeIntegration.PowerPointInfo"/>
  </ds:schemaRefs>
</ds:datastoreItem>
</file>

<file path=customXml/itemProps49.xml><?xml version="1.0" encoding="utf-8"?>
<ds:datastoreItem xmlns:ds="http://schemas.openxmlformats.org/officeDocument/2006/customXml" ds:itemID="{464A66F0-1A9F-4743-B995-52BB08DD8E54}">
  <ds:schemaRefs>
    <ds:schemaRef ds:uri="ESRI.ArcGIS.Mapping.OfficeIntegration.PowerPointInfo"/>
  </ds:schemaRefs>
</ds:datastoreItem>
</file>

<file path=customXml/itemProps5.xml><?xml version="1.0" encoding="utf-8"?>
<ds:datastoreItem xmlns:ds="http://schemas.openxmlformats.org/officeDocument/2006/customXml" ds:itemID="{974F5E10-3FFA-4DBB-AE6F-18DA20B6108F}">
  <ds:schemaRefs>
    <ds:schemaRef ds:uri="ESRI.ArcGIS.Mapping.OfficeIntegration.PowerPointInfo"/>
  </ds:schemaRefs>
</ds:datastoreItem>
</file>

<file path=customXml/itemProps50.xml><?xml version="1.0" encoding="utf-8"?>
<ds:datastoreItem xmlns:ds="http://schemas.openxmlformats.org/officeDocument/2006/customXml" ds:itemID="{D8414C4D-E937-498B-A6E6-232CC3915DA9}">
  <ds:schemaRefs>
    <ds:schemaRef ds:uri="ESRI.ArcGIS.Mapping.OfficeIntegration.PowerPointInfo"/>
  </ds:schemaRefs>
</ds:datastoreItem>
</file>

<file path=customXml/itemProps51.xml><?xml version="1.0" encoding="utf-8"?>
<ds:datastoreItem xmlns:ds="http://schemas.openxmlformats.org/officeDocument/2006/customXml" ds:itemID="{133C20D0-8117-4CA5-BE66-34091B824C92}">
  <ds:schemaRefs>
    <ds:schemaRef ds:uri="ESRI.ArcGIS.Mapping.OfficeIntegration.PowerPointInfo"/>
  </ds:schemaRefs>
</ds:datastoreItem>
</file>

<file path=customXml/itemProps52.xml><?xml version="1.0" encoding="utf-8"?>
<ds:datastoreItem xmlns:ds="http://schemas.openxmlformats.org/officeDocument/2006/customXml" ds:itemID="{DC54DDDB-BF2E-4CF5-9DEF-442E963A54F8}">
  <ds:schemaRefs>
    <ds:schemaRef ds:uri="ESRI.ArcGIS.Mapping.OfficeIntegration.PowerPointInfo"/>
  </ds:schemaRefs>
</ds:datastoreItem>
</file>

<file path=customXml/itemProps53.xml><?xml version="1.0" encoding="utf-8"?>
<ds:datastoreItem xmlns:ds="http://schemas.openxmlformats.org/officeDocument/2006/customXml" ds:itemID="{17A5D75F-CE4A-484F-B878-4B239CC7A3C8}">
  <ds:schemaRefs>
    <ds:schemaRef ds:uri="ESRI.ArcGIS.Mapping.OfficeIntegration.PowerPointInfo"/>
  </ds:schemaRefs>
</ds:datastoreItem>
</file>

<file path=customXml/itemProps54.xml><?xml version="1.0" encoding="utf-8"?>
<ds:datastoreItem xmlns:ds="http://schemas.openxmlformats.org/officeDocument/2006/customXml" ds:itemID="{AA8396E9-E25E-4E4A-B34C-1770200B2225}">
  <ds:schemaRefs>
    <ds:schemaRef ds:uri="ESRI.ArcGIS.Mapping.OfficeIntegration.PowerPointInfo"/>
  </ds:schemaRefs>
</ds:datastoreItem>
</file>

<file path=customXml/itemProps55.xml><?xml version="1.0" encoding="utf-8"?>
<ds:datastoreItem xmlns:ds="http://schemas.openxmlformats.org/officeDocument/2006/customXml" ds:itemID="{B41D4261-4BA9-4AF5-943B-CC65EABB8DC9}">
  <ds:schemaRefs>
    <ds:schemaRef ds:uri="ESRI.ArcGIS.Mapping.OfficeIntegration.PowerPointInfo"/>
  </ds:schemaRefs>
</ds:datastoreItem>
</file>

<file path=customXml/itemProps56.xml><?xml version="1.0" encoding="utf-8"?>
<ds:datastoreItem xmlns:ds="http://schemas.openxmlformats.org/officeDocument/2006/customXml" ds:itemID="{07DFA524-2F75-4FDA-8B0D-68CE93CC0FCC}">
  <ds:schemaRefs>
    <ds:schemaRef ds:uri="ESRI.ArcGIS.Mapping.OfficeIntegration.PowerPointInfo"/>
  </ds:schemaRefs>
</ds:datastoreItem>
</file>

<file path=customXml/itemProps57.xml><?xml version="1.0" encoding="utf-8"?>
<ds:datastoreItem xmlns:ds="http://schemas.openxmlformats.org/officeDocument/2006/customXml" ds:itemID="{0335D326-30B0-4F80-BDDF-7619F8DA19AE}">
  <ds:schemaRefs>
    <ds:schemaRef ds:uri="ESRI.ArcGIS.Mapping.OfficeIntegration.PowerPointInfo"/>
  </ds:schemaRefs>
</ds:datastoreItem>
</file>

<file path=customXml/itemProps58.xml><?xml version="1.0" encoding="utf-8"?>
<ds:datastoreItem xmlns:ds="http://schemas.openxmlformats.org/officeDocument/2006/customXml" ds:itemID="{76F4BAEF-CC72-4AC4-82D6-8A59D6B65DD7}">
  <ds:schemaRefs>
    <ds:schemaRef ds:uri="ESRI.ArcGIS.Mapping.OfficeIntegration.PowerPointInfo"/>
  </ds:schemaRefs>
</ds:datastoreItem>
</file>

<file path=customXml/itemProps59.xml><?xml version="1.0" encoding="utf-8"?>
<ds:datastoreItem xmlns:ds="http://schemas.openxmlformats.org/officeDocument/2006/customXml" ds:itemID="{6D12A5DC-937B-4F1A-B3A4-01CE119AE172}">
  <ds:schemaRefs>
    <ds:schemaRef ds:uri="ESRI.ArcGIS.Mapping.OfficeIntegration.PowerPointInfo"/>
  </ds:schemaRefs>
</ds:datastoreItem>
</file>

<file path=customXml/itemProps6.xml><?xml version="1.0" encoding="utf-8"?>
<ds:datastoreItem xmlns:ds="http://schemas.openxmlformats.org/officeDocument/2006/customXml" ds:itemID="{064E91C8-9717-478F-B6BB-0DA5D6BDA94C}">
  <ds:schemaRefs>
    <ds:schemaRef ds:uri="ESRI.ArcGIS.Mapping.OfficeIntegration.PowerPointInfo"/>
  </ds:schemaRefs>
</ds:datastoreItem>
</file>

<file path=customXml/itemProps60.xml><?xml version="1.0" encoding="utf-8"?>
<ds:datastoreItem xmlns:ds="http://schemas.openxmlformats.org/officeDocument/2006/customXml" ds:itemID="{758D74D6-CD4B-4599-B817-C54D2732EBC3}">
  <ds:schemaRefs>
    <ds:schemaRef ds:uri="ESRI.ArcGIS.Mapping.OfficeIntegration.PowerPointInfo"/>
  </ds:schemaRefs>
</ds:datastoreItem>
</file>

<file path=customXml/itemProps61.xml><?xml version="1.0" encoding="utf-8"?>
<ds:datastoreItem xmlns:ds="http://schemas.openxmlformats.org/officeDocument/2006/customXml" ds:itemID="{5A07E985-0F57-4769-ACE5-CD0C374ACFE7}">
  <ds:schemaRefs>
    <ds:schemaRef ds:uri="ESRI.ArcGIS.Mapping.OfficeIntegration.PowerPointInfo"/>
  </ds:schemaRefs>
</ds:datastoreItem>
</file>

<file path=customXml/itemProps62.xml><?xml version="1.0" encoding="utf-8"?>
<ds:datastoreItem xmlns:ds="http://schemas.openxmlformats.org/officeDocument/2006/customXml" ds:itemID="{63E538AF-0910-43BF-8814-008B3DFFFCE2}">
  <ds:schemaRefs>
    <ds:schemaRef ds:uri="ESRI.ArcGIS.Mapping.OfficeIntegration.PowerPointInfo"/>
  </ds:schemaRefs>
</ds:datastoreItem>
</file>

<file path=customXml/itemProps63.xml><?xml version="1.0" encoding="utf-8"?>
<ds:datastoreItem xmlns:ds="http://schemas.openxmlformats.org/officeDocument/2006/customXml" ds:itemID="{6084C1F4-C365-4E6A-8D3F-7EE8DD4417EB}">
  <ds:schemaRefs>
    <ds:schemaRef ds:uri="ESRI.ArcGIS.Mapping.OfficeIntegration.PowerPointInfo"/>
  </ds:schemaRefs>
</ds:datastoreItem>
</file>

<file path=customXml/itemProps64.xml><?xml version="1.0" encoding="utf-8"?>
<ds:datastoreItem xmlns:ds="http://schemas.openxmlformats.org/officeDocument/2006/customXml" ds:itemID="{8759A5C5-8D8B-4863-89B7-4DAAB91D74B3}">
  <ds:schemaRefs>
    <ds:schemaRef ds:uri="ESRI.ArcGIS.Mapping.OfficeIntegration.PowerPointInfo"/>
  </ds:schemaRefs>
</ds:datastoreItem>
</file>

<file path=customXml/itemProps65.xml><?xml version="1.0" encoding="utf-8"?>
<ds:datastoreItem xmlns:ds="http://schemas.openxmlformats.org/officeDocument/2006/customXml" ds:itemID="{A9E50C6B-1272-4226-915F-2383A56317BF}">
  <ds:schemaRefs>
    <ds:schemaRef ds:uri="ESRI.ArcGIS.Mapping.OfficeIntegration.PowerPointInfo"/>
  </ds:schemaRefs>
</ds:datastoreItem>
</file>

<file path=customXml/itemProps66.xml><?xml version="1.0" encoding="utf-8"?>
<ds:datastoreItem xmlns:ds="http://schemas.openxmlformats.org/officeDocument/2006/customXml" ds:itemID="{013143FD-2172-4837-943C-C445335DD96F}">
  <ds:schemaRefs>
    <ds:schemaRef ds:uri="ESRI.ArcGIS.Mapping.OfficeIntegration.PowerPointInfo"/>
  </ds:schemaRefs>
</ds:datastoreItem>
</file>

<file path=customXml/itemProps67.xml><?xml version="1.0" encoding="utf-8"?>
<ds:datastoreItem xmlns:ds="http://schemas.openxmlformats.org/officeDocument/2006/customXml" ds:itemID="{40FD901D-1F92-448A-B8E3-78730061A3DE}">
  <ds:schemaRefs>
    <ds:schemaRef ds:uri="ESRI.ArcGIS.Mapping.OfficeIntegration.PowerPointInfo"/>
  </ds:schemaRefs>
</ds:datastoreItem>
</file>

<file path=customXml/itemProps68.xml><?xml version="1.0" encoding="utf-8"?>
<ds:datastoreItem xmlns:ds="http://schemas.openxmlformats.org/officeDocument/2006/customXml" ds:itemID="{C8EA175A-B295-4BA8-9720-C16D6E20E2B5}">
  <ds:schemaRefs>
    <ds:schemaRef ds:uri="ESRI.ArcGIS.Mapping.OfficeIntegration.PowerPointInfo"/>
  </ds:schemaRefs>
</ds:datastoreItem>
</file>

<file path=customXml/itemProps69.xml><?xml version="1.0" encoding="utf-8"?>
<ds:datastoreItem xmlns:ds="http://schemas.openxmlformats.org/officeDocument/2006/customXml" ds:itemID="{6BDDAF9C-BD71-4963-AD2E-B240D514FC43}">
  <ds:schemaRefs>
    <ds:schemaRef ds:uri="ESRI.ArcGIS.Mapping.OfficeIntegration.PowerPointInfo"/>
  </ds:schemaRefs>
</ds:datastoreItem>
</file>

<file path=customXml/itemProps7.xml><?xml version="1.0" encoding="utf-8"?>
<ds:datastoreItem xmlns:ds="http://schemas.openxmlformats.org/officeDocument/2006/customXml" ds:itemID="{B4CA64FB-5032-4A0C-A3CA-51099EC294C2}">
  <ds:schemaRefs>
    <ds:schemaRef ds:uri="ESRI.ArcGIS.Mapping.OfficeIntegration.PowerPointInfo"/>
  </ds:schemaRefs>
</ds:datastoreItem>
</file>

<file path=customXml/itemProps70.xml><?xml version="1.0" encoding="utf-8"?>
<ds:datastoreItem xmlns:ds="http://schemas.openxmlformats.org/officeDocument/2006/customXml" ds:itemID="{26D4C701-A2A5-47E7-BF55-5713050BA096}">
  <ds:schemaRefs>
    <ds:schemaRef ds:uri="ESRI.ArcGIS.Mapping.OfficeIntegration.PowerPointInfo"/>
  </ds:schemaRefs>
</ds:datastoreItem>
</file>

<file path=customXml/itemProps71.xml><?xml version="1.0" encoding="utf-8"?>
<ds:datastoreItem xmlns:ds="http://schemas.openxmlformats.org/officeDocument/2006/customXml" ds:itemID="{417AE551-5E23-4952-BA1F-EAE31D4BFBCB}">
  <ds:schemaRefs>
    <ds:schemaRef ds:uri="ESRI.ArcGIS.Mapping.OfficeIntegration.PowerPointInfo"/>
  </ds:schemaRefs>
</ds:datastoreItem>
</file>

<file path=customXml/itemProps72.xml><?xml version="1.0" encoding="utf-8"?>
<ds:datastoreItem xmlns:ds="http://schemas.openxmlformats.org/officeDocument/2006/customXml" ds:itemID="{A3810574-3FE6-4E96-9BAF-6F82FDE18EAC}">
  <ds:schemaRefs>
    <ds:schemaRef ds:uri="ESRI.ArcGIS.Mapping.OfficeIntegration.PowerPointInfo"/>
  </ds:schemaRefs>
</ds:datastoreItem>
</file>

<file path=customXml/itemProps73.xml><?xml version="1.0" encoding="utf-8"?>
<ds:datastoreItem xmlns:ds="http://schemas.openxmlformats.org/officeDocument/2006/customXml" ds:itemID="{1C166C13-9922-4EB1-B38A-CC395C7E81F8}">
  <ds:schemaRefs>
    <ds:schemaRef ds:uri="ESRI.ArcGIS.Mapping.OfficeIntegration.PowerPointInfo"/>
  </ds:schemaRefs>
</ds:datastoreItem>
</file>

<file path=customXml/itemProps74.xml><?xml version="1.0" encoding="utf-8"?>
<ds:datastoreItem xmlns:ds="http://schemas.openxmlformats.org/officeDocument/2006/customXml" ds:itemID="{FFAE7E8E-1519-4885-8A16-4CE96B753BC7}">
  <ds:schemaRefs>
    <ds:schemaRef ds:uri="ESRI.ArcGIS.Mapping.OfficeIntegration.PowerPointInfo"/>
  </ds:schemaRefs>
</ds:datastoreItem>
</file>

<file path=customXml/itemProps75.xml><?xml version="1.0" encoding="utf-8"?>
<ds:datastoreItem xmlns:ds="http://schemas.openxmlformats.org/officeDocument/2006/customXml" ds:itemID="{BFF117BE-C544-409F-A0F9-FAEF9011FED8}">
  <ds:schemaRefs>
    <ds:schemaRef ds:uri="ESRI.ArcGIS.Mapping.OfficeIntegration.PowerPointInfo"/>
  </ds:schemaRefs>
</ds:datastoreItem>
</file>

<file path=customXml/itemProps76.xml><?xml version="1.0" encoding="utf-8"?>
<ds:datastoreItem xmlns:ds="http://schemas.openxmlformats.org/officeDocument/2006/customXml" ds:itemID="{ACC5F868-792E-447F-9536-A1BA5E04AE84}">
  <ds:schemaRefs>
    <ds:schemaRef ds:uri="ESRI.ArcGIS.Mapping.OfficeIntegration.PowerPointInfo"/>
  </ds:schemaRefs>
</ds:datastoreItem>
</file>

<file path=customXml/itemProps77.xml><?xml version="1.0" encoding="utf-8"?>
<ds:datastoreItem xmlns:ds="http://schemas.openxmlformats.org/officeDocument/2006/customXml" ds:itemID="{1E7F9373-A8A9-4CA6-91F4-DA1CAB87355F}">
  <ds:schemaRefs>
    <ds:schemaRef ds:uri="ESRI.ArcGIS.Mapping.OfficeIntegration.PowerPointInfo"/>
  </ds:schemaRefs>
</ds:datastoreItem>
</file>

<file path=customXml/itemProps78.xml><?xml version="1.0" encoding="utf-8"?>
<ds:datastoreItem xmlns:ds="http://schemas.openxmlformats.org/officeDocument/2006/customXml" ds:itemID="{1D24BCDD-FE6C-4AF4-B72A-7DB0A617C5C4}">
  <ds:schemaRefs>
    <ds:schemaRef ds:uri="ESRI.ArcGIS.Mapping.OfficeIntegration.PowerPointInfo"/>
  </ds:schemaRefs>
</ds:datastoreItem>
</file>

<file path=customXml/itemProps8.xml><?xml version="1.0" encoding="utf-8"?>
<ds:datastoreItem xmlns:ds="http://schemas.openxmlformats.org/officeDocument/2006/customXml" ds:itemID="{50D00DA0-A754-42DE-B565-5A8EDD5BA04B}">
  <ds:schemaRefs>
    <ds:schemaRef ds:uri="ESRI.ArcGIS.Mapping.OfficeIntegration.PowerPointInfo"/>
  </ds:schemaRefs>
</ds:datastoreItem>
</file>

<file path=customXml/itemProps9.xml><?xml version="1.0" encoding="utf-8"?>
<ds:datastoreItem xmlns:ds="http://schemas.openxmlformats.org/officeDocument/2006/customXml" ds:itemID="{7463A119-711F-43A6-BF31-FEB3CA7BC8EA}">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24757</TotalTime>
  <Words>759</Words>
  <Application>Microsoft Office PowerPoint</Application>
  <PresentationFormat>On-screen Show (4:3)</PresentationFormat>
  <Paragraphs>200</Paragraphs>
  <Slides>24</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ＭＳ Ｐゴシック</vt:lpstr>
      <vt:lpstr>Arial</vt:lpstr>
      <vt:lpstr>Calibri</vt:lpstr>
      <vt:lpstr>Gill Sans</vt:lpstr>
      <vt:lpstr>Times New Roman</vt:lpstr>
      <vt:lpstr>Wingdings</vt:lpstr>
      <vt:lpstr>ヒラギノ明朝 ProN W3</vt:lpstr>
      <vt:lpstr>ヒラギノ角ゴ ProN W3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UNHCR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Walden</dc:creator>
  <cp:lastModifiedBy>Clementine Brown</cp:lastModifiedBy>
  <cp:revision>690</cp:revision>
  <cp:lastPrinted>2016-03-10T15:57:07Z</cp:lastPrinted>
  <dcterms:created xsi:type="dcterms:W3CDTF">2014-11-28T08:09:44Z</dcterms:created>
  <dcterms:modified xsi:type="dcterms:W3CDTF">2018-02-13T14:40:33Z</dcterms:modified>
</cp:coreProperties>
</file>