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73" r:id="rId3"/>
    <p:sldId id="274" r:id="rId4"/>
    <p:sldId id="275" r:id="rId5"/>
    <p:sldId id="272" r:id="rId6"/>
    <p:sldId id="276" r:id="rId7"/>
    <p:sldId id="277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livia Cribb" initials="OC" lastIdx="1" clrIdx="0">
    <p:extLst>
      <p:ext uri="{19B8F6BF-5375-455C-9EA6-DF929625EA0E}">
        <p15:presenceInfo xmlns:p15="http://schemas.microsoft.com/office/powerpoint/2012/main" userId="S-1-5-21-2676355427-447894320-4283101651-77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2842" autoAdjust="0"/>
  </p:normalViewPr>
  <p:slideViewPr>
    <p:cSldViewPr snapToGrid="0">
      <p:cViewPr varScale="1">
        <p:scale>
          <a:sx n="73" d="100"/>
          <a:sy n="73" d="100"/>
        </p:scale>
        <p:origin x="19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EE769-264F-446A-AFC7-266FA2CC094C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DF6FD-D6A5-41D7-8453-1722EB1EA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119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RAIS Assistance Module Diagram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46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64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024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DF6FD-D6A5-41D7-8453-1722EB1EAC5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21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764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49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963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193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96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79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182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82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6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106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51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5288-0859-489E-A85E-A4397049A4EA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206D-E22E-4D38-85E9-853E405DF1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LJORAM-DataAnalysisG@unhcr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LJORAM-CBI@unhcr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7330" y="5630522"/>
            <a:ext cx="3437404" cy="8249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Data sharing practices in the region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 descr="C:\Users\richard\AppData\Local\Microsoft\Windows\Temporary Internet Files\Content.Outlook\Z21FZVG1\raislogo (002)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94" y="855178"/>
            <a:ext cx="5447665" cy="15093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92923" y="2753833"/>
            <a:ext cx="9144000" cy="2009553"/>
          </a:xfrm>
        </p:spPr>
        <p:txBody>
          <a:bodyPr>
            <a:normAutofit/>
          </a:bodyPr>
          <a:lstStyle/>
          <a:p>
            <a:r>
              <a:rPr lang="en-US" b="1" dirty="0" smtClean="0"/>
              <a:t>Interagency Tool for:</a:t>
            </a:r>
          </a:p>
          <a:p>
            <a:r>
              <a:rPr lang="en-US" b="1" dirty="0" smtClean="0"/>
              <a:t>Assistance </a:t>
            </a:r>
            <a:r>
              <a:rPr lang="en-US" b="1" dirty="0" smtClean="0"/>
              <a:t>Master </a:t>
            </a:r>
            <a:r>
              <a:rPr lang="en-US" b="1" dirty="0" smtClean="0"/>
              <a:t>Coordination</a:t>
            </a:r>
            <a:endParaRPr lang="en-US" b="1" dirty="0" smtClean="0"/>
          </a:p>
          <a:p>
            <a:r>
              <a:rPr lang="en-US" b="1" dirty="0" smtClean="0"/>
              <a:t>JORDAN Mission</a:t>
            </a:r>
          </a:p>
          <a:p>
            <a:r>
              <a:rPr lang="en-US" b="1" dirty="0" smtClean="0"/>
              <a:t>Cross-Checking assistance provision in bulk prior to distribution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7340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35" y="776354"/>
            <a:ext cx="10748514" cy="529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347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What is Assistance Master Coordination?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Assistance Master Coordination module allows organisations to cross check the variety of different assistances, to ensure that another organization has not already provided assistance to your prospective beneficiaries.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If you do not have access to this module please contact </a:t>
            </a:r>
            <a:r>
              <a:rPr lang="en-US" u="sng" dirty="0">
                <a:hlinkClick r:id="rId2"/>
              </a:rPr>
              <a:t>DLJORAM-DataAnalysisG@unhcr.org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38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Assistance Master Coordination Module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12" y="1209226"/>
            <a:ext cx="10127411" cy="5208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912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826" y="1897751"/>
            <a:ext cx="10472468" cy="45203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465826" y="619965"/>
            <a:ext cx="6096000" cy="12777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Untick – is this a bundle.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relevant assistance type for cross-checking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Copy and paste list of cases, maximum 1000 at a time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Click Check list cases below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2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21" y="2346384"/>
            <a:ext cx="11110822" cy="41061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31321" y="386759"/>
            <a:ext cx="11110822" cy="1779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Understanding results: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Cases which appear in </a:t>
            </a:r>
            <a:r>
              <a:rPr lang="en-GB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yellow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below for example have received assistance from another organization and the date as to when they last received assistance is specified.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this case because the Assistance type monthly cash assistance is being cross-checked, cases which appear in white have never received monthly cash assistance and are eligible to receive assistance.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04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5539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Monthly Cash Assistance – the exception.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Although all assistance types can be checked using this module including regular monthly cash assistance, we still ask that for </a:t>
            </a:r>
            <a:r>
              <a:rPr lang="en-GB" b="1" dirty="0"/>
              <a:t>regular/ monthly cash assistance</a:t>
            </a:r>
            <a:r>
              <a:rPr lang="en-GB" dirty="0"/>
              <a:t> organizations must send their beneficiary lists monthly to the UNHCR Cash Office for cross-checking on the master list at </a:t>
            </a:r>
            <a:r>
              <a:rPr lang="en-GB" u="sng" dirty="0">
                <a:hlinkClick r:id="rId3"/>
              </a:rPr>
              <a:t>DLJORAM-CBI@unhcr.org</a:t>
            </a:r>
            <a:r>
              <a:rPr lang="en-GB" dirty="0"/>
              <a:t>. 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Data in RAIS </a:t>
            </a:r>
            <a:r>
              <a:rPr lang="en-GB" dirty="0"/>
              <a:t>is only as up to date as all the organizations using the system and feeding it information after they have completed distributions – it is </a:t>
            </a:r>
            <a:r>
              <a:rPr lang="en-GB" dirty="0" smtClean="0"/>
              <a:t>therefore reliant </a:t>
            </a:r>
            <a:r>
              <a:rPr lang="en-GB" dirty="0"/>
              <a:t>on the data that is contributed by the </a:t>
            </a:r>
            <a:r>
              <a:rPr lang="en-GB" dirty="0" smtClean="0"/>
              <a:t>organizations if it is not uploaded then it does create coordination issues. </a:t>
            </a:r>
            <a:r>
              <a:rPr lang="en-GB" dirty="0"/>
              <a:t>T</a:t>
            </a:r>
            <a:r>
              <a:rPr lang="en-GB" dirty="0" smtClean="0"/>
              <a:t>herefore </a:t>
            </a:r>
            <a:r>
              <a:rPr lang="en-GB" dirty="0"/>
              <a:t>we request </a:t>
            </a:r>
            <a:r>
              <a:rPr lang="en-GB" b="1" dirty="0"/>
              <a:t>regular/ monthly cash assistance</a:t>
            </a:r>
            <a:r>
              <a:rPr lang="en-GB" dirty="0"/>
              <a:t> as the exception of all assistances is checked with the cash </a:t>
            </a:r>
            <a:r>
              <a:rPr lang="en-GB" dirty="0" smtClean="0"/>
              <a:t>office monthly to remove likelihood of duplication.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79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550"/>
          </a:xfrm>
        </p:spPr>
        <p:txBody>
          <a:bodyPr>
            <a:normAutofit/>
          </a:bodyPr>
          <a:lstStyle/>
          <a:p>
            <a:r>
              <a:rPr lang="en-GB" sz="3200" b="1" dirty="0"/>
              <a:t>What else can be checked </a:t>
            </a:r>
            <a:r>
              <a:rPr lang="en-GB" sz="3200" b="1" dirty="0" smtClean="0"/>
              <a:t>here?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61221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All cash, vouchers and NFI. Cross-checking cash however should be a first priority prior to distribution.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Cash for rent			Unconditional cash assistance</a:t>
            </a:r>
          </a:p>
          <a:p>
            <a:pPr marL="0" indent="0">
              <a:buNone/>
            </a:pPr>
            <a:r>
              <a:rPr lang="en-GB" dirty="0"/>
              <a:t>Cash for documentation 	</a:t>
            </a:r>
            <a:r>
              <a:rPr lang="en-GB" dirty="0" smtClean="0"/>
              <a:t>            Winterization </a:t>
            </a:r>
            <a:r>
              <a:rPr lang="en-GB" dirty="0"/>
              <a:t>cash T1</a:t>
            </a:r>
          </a:p>
          <a:p>
            <a:pPr marL="0" indent="0">
              <a:buNone/>
            </a:pPr>
            <a:r>
              <a:rPr lang="en-GB" dirty="0"/>
              <a:t>Urgent cash assistance 		Winterization cash T2</a:t>
            </a:r>
          </a:p>
          <a:p>
            <a:pPr marL="0" indent="0">
              <a:buNone/>
            </a:pPr>
            <a:r>
              <a:rPr lang="en-GB" dirty="0"/>
              <a:t>Cash for health			Vouchers etc. i.e. Gas refill</a:t>
            </a:r>
          </a:p>
          <a:p>
            <a:pPr marL="0" indent="0">
              <a:buNone/>
            </a:pPr>
            <a:r>
              <a:rPr lang="en-US" dirty="0" smtClean="0"/>
              <a:t>NFI and so forth.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391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25709</TotalTime>
  <Words>338</Words>
  <Application>Microsoft Office PowerPoint</Application>
  <PresentationFormat>Widescreen</PresentationFormat>
  <Paragraphs>33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Data sharing practices in the region</vt:lpstr>
      <vt:lpstr>PowerPoint Presentation</vt:lpstr>
      <vt:lpstr>What is Assistance Master Coordination?  </vt:lpstr>
      <vt:lpstr>Assistance Master Coordination Module </vt:lpstr>
      <vt:lpstr>PowerPoint Presentation</vt:lpstr>
      <vt:lpstr>PowerPoint Presentation</vt:lpstr>
      <vt:lpstr>Monthly Cash Assistance – the exception.</vt:lpstr>
      <vt:lpstr>What else can be checked here?</vt:lpstr>
    </vt:vector>
  </TitlesOfParts>
  <Company>UNHCR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sharing practices in the region</dc:title>
  <dc:creator>Olivia Cribb</dc:creator>
  <cp:lastModifiedBy>Olivia Cribb</cp:lastModifiedBy>
  <cp:revision>23</cp:revision>
  <dcterms:created xsi:type="dcterms:W3CDTF">2016-10-05T11:22:02Z</dcterms:created>
  <dcterms:modified xsi:type="dcterms:W3CDTF">2017-02-16T12:15:48Z</dcterms:modified>
</cp:coreProperties>
</file>