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4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0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9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29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96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07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07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4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585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5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6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5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8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87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02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79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5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851252-E17F-4ED2-9513-E8B971652A30}" type="datetimeFigureOut">
              <a:rPr lang="en-GB" smtClean="0"/>
              <a:t>09/12/2015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93895C-DA8C-4042-856E-EC91BE55F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7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9067" y="347133"/>
            <a:ext cx="10196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National Child protection working group (08/12/2015)</a:t>
            </a:r>
          </a:p>
          <a:p>
            <a:pPr algn="ctr"/>
            <a:r>
              <a:rPr lang="en-US" sz="3600" b="1" dirty="0" smtClean="0"/>
              <a:t>Campaign against Child recruitment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88756" y="2273643"/>
            <a:ext cx="10116066" cy="390332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Joint campaign UNICEF and UNHCR started in 2014</a:t>
            </a:r>
          </a:p>
          <a:p>
            <a:r>
              <a:rPr lang="en-US" sz="3600" dirty="0" smtClean="0"/>
              <a:t>Two posters &amp; one animation</a:t>
            </a:r>
          </a:p>
          <a:p>
            <a:r>
              <a:rPr lang="en-US" sz="3600" dirty="0" smtClean="0"/>
              <a:t>Pilot awareness-sessions conducted with IMC, Save and JRF in </a:t>
            </a:r>
            <a:r>
              <a:rPr lang="en-US" sz="3600" dirty="0" err="1" smtClean="0"/>
              <a:t>Mafraq</a:t>
            </a:r>
            <a:r>
              <a:rPr lang="en-US" sz="3600" dirty="0" smtClean="0"/>
              <a:t>, </a:t>
            </a:r>
            <a:r>
              <a:rPr lang="en-US" sz="3600" dirty="0" err="1" smtClean="0"/>
              <a:t>Zaatari</a:t>
            </a:r>
            <a:r>
              <a:rPr lang="en-US" sz="3600" dirty="0" smtClean="0"/>
              <a:t> camps and Amman</a:t>
            </a:r>
          </a:p>
          <a:p>
            <a:r>
              <a:rPr lang="en-US" sz="3600" dirty="0" smtClean="0"/>
              <a:t>132 boys, 98 girls, 112 women (mothers) and 61 men (fathers) sensitized </a:t>
            </a:r>
          </a:p>
          <a:p>
            <a:r>
              <a:rPr lang="en-US" sz="3600" dirty="0" smtClean="0"/>
              <a:t>All CAAFAG cases interviewed and monitored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65475" t="14984" r="24440" b="74845"/>
          <a:stretch/>
        </p:blipFill>
        <p:spPr bwMode="auto">
          <a:xfrm>
            <a:off x="10109946" y="5631498"/>
            <a:ext cx="1923415" cy="10909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22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9067" y="347133"/>
            <a:ext cx="10196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National Child protection working group (08/12/2015)</a:t>
            </a:r>
          </a:p>
          <a:p>
            <a:pPr algn="ctr"/>
            <a:r>
              <a:rPr lang="en-US" sz="3600" b="1" dirty="0" smtClean="0"/>
              <a:t>Campaign against Child recruitment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1768" y="2553729"/>
            <a:ext cx="9903941" cy="31866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	2016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Awareness sessions to continue using multi-support (</a:t>
            </a:r>
            <a:r>
              <a:rPr lang="en-US" sz="3600" dirty="0" err="1" smtClean="0"/>
              <a:t>pwp</a:t>
            </a:r>
            <a:r>
              <a:rPr lang="en-US" sz="3600" dirty="0" smtClean="0"/>
              <a:t>, </a:t>
            </a:r>
            <a:r>
              <a:rPr lang="en-US" sz="3600" dirty="0" err="1" smtClean="0"/>
              <a:t>prezi</a:t>
            </a:r>
            <a:r>
              <a:rPr lang="en-US" sz="3600" dirty="0" smtClean="0"/>
              <a:t>, video, posters, animation and group exercises)</a:t>
            </a:r>
          </a:p>
          <a:p>
            <a:r>
              <a:rPr lang="en-US" sz="3600" dirty="0" smtClean="0"/>
              <a:t>Finalization of leaflet for the session</a:t>
            </a:r>
          </a:p>
          <a:p>
            <a:r>
              <a:rPr lang="en-US" sz="3600" dirty="0" smtClean="0"/>
              <a:t>Regional training on CAAFAG case management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65475" t="14984" r="24440" b="74845"/>
          <a:stretch/>
        </p:blipFill>
        <p:spPr bwMode="auto">
          <a:xfrm>
            <a:off x="10109946" y="5631498"/>
            <a:ext cx="1923415" cy="10909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1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260</TotalTime>
  <Words>77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Parallax</vt:lpstr>
      <vt:lpstr>PowerPoint Presentation</vt:lpstr>
      <vt:lpstr>PowerPoint Presentation</vt:lpstr>
    </vt:vector>
  </TitlesOfParts>
  <Company>UNHCR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Tyler</dc:creator>
  <cp:lastModifiedBy>Colin Lopez</cp:lastModifiedBy>
  <cp:revision>28</cp:revision>
  <cp:lastPrinted>2014-08-24T13:16:34Z</cp:lastPrinted>
  <dcterms:created xsi:type="dcterms:W3CDTF">2014-08-24T11:50:34Z</dcterms:created>
  <dcterms:modified xsi:type="dcterms:W3CDTF">2015-12-09T10:35:28Z</dcterms:modified>
</cp:coreProperties>
</file>